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4"/>
    <p:sldMasterId id="2147483684" r:id="rId5"/>
    <p:sldMasterId id="2147483696" r:id="rId6"/>
    <p:sldMasterId id="2147483708" r:id="rId7"/>
  </p:sldMasterIdLst>
  <p:notesMasterIdLst>
    <p:notesMasterId r:id="rId92"/>
  </p:notesMasterIdLst>
  <p:sldIdLst>
    <p:sldId id="273" r:id="rId8"/>
    <p:sldId id="499" r:id="rId9"/>
    <p:sldId id="355" r:id="rId10"/>
    <p:sldId id="275" r:id="rId11"/>
    <p:sldId id="484" r:id="rId12"/>
    <p:sldId id="485" r:id="rId13"/>
    <p:sldId id="277" r:id="rId14"/>
    <p:sldId id="279" r:id="rId15"/>
    <p:sldId id="369" r:id="rId16"/>
    <p:sldId id="373" r:id="rId17"/>
    <p:sldId id="370" r:id="rId18"/>
    <p:sldId id="374" r:id="rId19"/>
    <p:sldId id="486" r:id="rId20"/>
    <p:sldId id="487" r:id="rId21"/>
    <p:sldId id="280" r:id="rId22"/>
    <p:sldId id="281" r:id="rId23"/>
    <p:sldId id="375" r:id="rId24"/>
    <p:sldId id="376" r:id="rId25"/>
    <p:sldId id="282" r:id="rId26"/>
    <p:sldId id="283" r:id="rId27"/>
    <p:sldId id="284" r:id="rId28"/>
    <p:sldId id="285" r:id="rId29"/>
    <p:sldId id="488" r:id="rId30"/>
    <p:sldId id="291" r:id="rId31"/>
    <p:sldId id="288" r:id="rId32"/>
    <p:sldId id="289" r:id="rId33"/>
    <p:sldId id="290" r:id="rId34"/>
    <p:sldId id="489" r:id="rId35"/>
    <p:sldId id="292" r:id="rId36"/>
    <p:sldId id="294" r:id="rId37"/>
    <p:sldId id="295" r:id="rId38"/>
    <p:sldId id="299" r:id="rId39"/>
    <p:sldId id="304" r:id="rId40"/>
    <p:sldId id="305" r:id="rId41"/>
    <p:sldId id="490" r:id="rId42"/>
    <p:sldId id="491" r:id="rId43"/>
    <p:sldId id="327" r:id="rId44"/>
    <p:sldId id="329" r:id="rId45"/>
    <p:sldId id="330" r:id="rId46"/>
    <p:sldId id="331" r:id="rId47"/>
    <p:sldId id="378" r:id="rId48"/>
    <p:sldId id="379" r:id="rId49"/>
    <p:sldId id="332" r:id="rId50"/>
    <p:sldId id="333" r:id="rId51"/>
    <p:sldId id="334" r:id="rId52"/>
    <p:sldId id="335" r:id="rId53"/>
    <p:sldId id="380" r:id="rId54"/>
    <p:sldId id="492" r:id="rId55"/>
    <p:sldId id="493" r:id="rId56"/>
    <p:sldId id="337" r:id="rId57"/>
    <p:sldId id="338" r:id="rId58"/>
    <p:sldId id="341" r:id="rId59"/>
    <p:sldId id="342" r:id="rId60"/>
    <p:sldId id="346" r:id="rId61"/>
    <p:sldId id="353" r:id="rId62"/>
    <p:sldId id="372" r:id="rId63"/>
    <p:sldId id="494" r:id="rId64"/>
    <p:sldId id="495" r:id="rId65"/>
    <p:sldId id="429" r:id="rId66"/>
    <p:sldId id="497" r:id="rId67"/>
    <p:sldId id="498" r:id="rId68"/>
    <p:sldId id="461" r:id="rId69"/>
    <p:sldId id="462" r:id="rId70"/>
    <p:sldId id="463" r:id="rId71"/>
    <p:sldId id="468" r:id="rId72"/>
    <p:sldId id="470" r:id="rId73"/>
    <p:sldId id="473" r:id="rId74"/>
    <p:sldId id="474" r:id="rId75"/>
    <p:sldId id="475" r:id="rId76"/>
    <p:sldId id="471" r:id="rId77"/>
    <p:sldId id="476" r:id="rId78"/>
    <p:sldId id="477" r:id="rId79"/>
    <p:sldId id="385" r:id="rId80"/>
    <p:sldId id="467" r:id="rId81"/>
    <p:sldId id="465" r:id="rId82"/>
    <p:sldId id="478" r:id="rId83"/>
    <p:sldId id="479" r:id="rId84"/>
    <p:sldId id="480" r:id="rId85"/>
    <p:sldId id="481" r:id="rId86"/>
    <p:sldId id="469" r:id="rId87"/>
    <p:sldId id="482" r:id="rId88"/>
    <p:sldId id="466" r:id="rId89"/>
    <p:sldId id="483" r:id="rId90"/>
    <p:sldId id="496" r:id="rId9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FCFF694C-58AE-4362-9A4F-148F7E55ADF3}">
          <p14:sldIdLst>
            <p14:sldId id="273"/>
            <p14:sldId id="499"/>
          </p14:sldIdLst>
        </p14:section>
        <p14:section name="Introduction" id="{38B84136-3DAB-431A-8383-AE421525FF82}">
          <p14:sldIdLst>
            <p14:sldId id="355"/>
          </p14:sldIdLst>
        </p14:section>
        <p14:section name="CSS Syntax" id="{DB6AE2DC-7E9B-44AF-86D7-84749281979D}">
          <p14:sldIdLst>
            <p14:sldId id="275"/>
            <p14:sldId id="484"/>
            <p14:sldId id="485"/>
            <p14:sldId id="277"/>
            <p14:sldId id="279"/>
            <p14:sldId id="369"/>
            <p14:sldId id="373"/>
            <p14:sldId id="370"/>
            <p14:sldId id="374"/>
            <p14:sldId id="486"/>
            <p14:sldId id="487"/>
            <p14:sldId id="280"/>
            <p14:sldId id="281"/>
            <p14:sldId id="375"/>
            <p14:sldId id="376"/>
            <p14:sldId id="282"/>
            <p14:sldId id="283"/>
            <p14:sldId id="284"/>
            <p14:sldId id="285"/>
            <p14:sldId id="488"/>
          </p14:sldIdLst>
        </p14:section>
        <p14:section name="Location of Styles" id="{5D6D3927-6B43-40FF-8E24-6683B59865B6}">
          <p14:sldIdLst>
            <p14:sldId id="291"/>
            <p14:sldId id="288"/>
            <p14:sldId id="289"/>
            <p14:sldId id="290"/>
            <p14:sldId id="489"/>
          </p14:sldIdLst>
        </p14:section>
        <p14:section name="Selectors" id="{3DDCCB79-7C85-42EC-9D84-6CAE607F5F6F}">
          <p14:sldIdLst>
            <p14:sldId id="292"/>
            <p14:sldId id="294"/>
            <p14:sldId id="295"/>
            <p14:sldId id="299"/>
            <p14:sldId id="304"/>
            <p14:sldId id="305"/>
            <p14:sldId id="490"/>
            <p14:sldId id="491"/>
          </p14:sldIdLst>
        </p14:section>
        <p14:section name="the box model" id="{53018AE6-A4FA-4ACF-B046-72C33E1826BA}">
          <p14:sldIdLst>
            <p14:sldId id="327"/>
            <p14:sldId id="329"/>
            <p14:sldId id="330"/>
            <p14:sldId id="331"/>
            <p14:sldId id="378"/>
            <p14:sldId id="379"/>
            <p14:sldId id="332"/>
            <p14:sldId id="333"/>
            <p14:sldId id="334"/>
            <p14:sldId id="335"/>
            <p14:sldId id="380"/>
            <p14:sldId id="492"/>
            <p14:sldId id="493"/>
            <p14:sldId id="337"/>
            <p14:sldId id="338"/>
            <p14:sldId id="341"/>
            <p14:sldId id="342"/>
            <p14:sldId id="346"/>
          </p14:sldIdLst>
        </p14:section>
        <p14:section name="Text styling" id="{9456EC14-02F0-4F0E-9AF5-2FD4543B3F8D}">
          <p14:sldIdLst>
            <p14:sldId id="353"/>
            <p14:sldId id="372"/>
            <p14:sldId id="494"/>
            <p14:sldId id="495"/>
            <p14:sldId id="429"/>
            <p14:sldId id="497"/>
            <p14:sldId id="498"/>
            <p14:sldId id="461"/>
            <p14:sldId id="462"/>
            <p14:sldId id="463"/>
            <p14:sldId id="468"/>
            <p14:sldId id="470"/>
            <p14:sldId id="473"/>
            <p14:sldId id="474"/>
            <p14:sldId id="475"/>
            <p14:sldId id="471"/>
            <p14:sldId id="476"/>
            <p14:sldId id="477"/>
            <p14:sldId id="385"/>
            <p14:sldId id="467"/>
            <p14:sldId id="465"/>
            <p14:sldId id="478"/>
            <p14:sldId id="479"/>
            <p14:sldId id="480"/>
            <p14:sldId id="481"/>
            <p14:sldId id="469"/>
            <p14:sldId id="482"/>
            <p14:sldId id="466"/>
            <p14:sldId id="483"/>
            <p14:sldId id="496"/>
          </p14:sldIdLst>
        </p14:section>
        <p14:section name="What you’ve learned" id="{F2DCD906-BE62-4C2B-A31A-F89A4C0CA65D}">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40" autoAdjust="0"/>
    <p:restoredTop sz="94660"/>
  </p:normalViewPr>
  <p:slideViewPr>
    <p:cSldViewPr snapToGrid="0">
      <p:cViewPr varScale="1">
        <p:scale>
          <a:sx n="74" d="100"/>
          <a:sy n="74" d="100"/>
        </p:scale>
        <p:origin x="576" y="97"/>
      </p:cViewPr>
      <p:guideLst>
        <p:guide orient="horz" pos="2160"/>
        <p:guide pos="3840"/>
      </p:guideLst>
    </p:cSldViewPr>
  </p:slideViewPr>
  <p:notesTextViewPr>
    <p:cViewPr>
      <p:scale>
        <a:sx n="1" d="1"/>
        <a:sy n="1" d="1"/>
      </p:scale>
      <p:origin x="0" y="0"/>
    </p:cViewPr>
  </p:notesTextViewPr>
  <p:sorterViewPr>
    <p:cViewPr varScale="1">
      <p:scale>
        <a:sx n="1" d="1"/>
        <a:sy n="1" d="1"/>
      </p:scale>
      <p:origin x="0" y="-13668"/>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9.xml"/><Relationship Id="rId21" Type="http://schemas.openxmlformats.org/officeDocument/2006/relationships/slide" Target="slides/slide14.xml"/><Relationship Id="rId42" Type="http://schemas.openxmlformats.org/officeDocument/2006/relationships/slide" Target="slides/slide35.xml"/><Relationship Id="rId47" Type="http://schemas.openxmlformats.org/officeDocument/2006/relationships/slide" Target="slides/slide40.xml"/><Relationship Id="rId63" Type="http://schemas.openxmlformats.org/officeDocument/2006/relationships/slide" Target="slides/slide56.xml"/><Relationship Id="rId68" Type="http://schemas.openxmlformats.org/officeDocument/2006/relationships/slide" Target="slides/slide61.xml"/><Relationship Id="rId84" Type="http://schemas.openxmlformats.org/officeDocument/2006/relationships/slide" Target="slides/slide77.xml"/><Relationship Id="rId89" Type="http://schemas.openxmlformats.org/officeDocument/2006/relationships/slide" Target="slides/slide82.xml"/><Relationship Id="rId16" Type="http://schemas.openxmlformats.org/officeDocument/2006/relationships/slide" Target="slides/slide9.xml"/><Relationship Id="rId11" Type="http://schemas.openxmlformats.org/officeDocument/2006/relationships/slide" Target="slides/slide4.xml"/><Relationship Id="rId32" Type="http://schemas.openxmlformats.org/officeDocument/2006/relationships/slide" Target="slides/slide25.xml"/><Relationship Id="rId37" Type="http://schemas.openxmlformats.org/officeDocument/2006/relationships/slide" Target="slides/slide30.xml"/><Relationship Id="rId53" Type="http://schemas.openxmlformats.org/officeDocument/2006/relationships/slide" Target="slides/slide46.xml"/><Relationship Id="rId58" Type="http://schemas.openxmlformats.org/officeDocument/2006/relationships/slide" Target="slides/slide51.xml"/><Relationship Id="rId74" Type="http://schemas.openxmlformats.org/officeDocument/2006/relationships/slide" Target="slides/slide67.xml"/><Relationship Id="rId79" Type="http://schemas.openxmlformats.org/officeDocument/2006/relationships/slide" Target="slides/slide72.xml"/><Relationship Id="rId5" Type="http://schemas.openxmlformats.org/officeDocument/2006/relationships/slideMaster" Target="slideMasters/slideMaster2.xml"/><Relationship Id="rId90" Type="http://schemas.openxmlformats.org/officeDocument/2006/relationships/slide" Target="slides/slide83.xml"/><Relationship Id="rId95" Type="http://schemas.openxmlformats.org/officeDocument/2006/relationships/theme" Target="theme/theme1.xml"/><Relationship Id="rId22" Type="http://schemas.openxmlformats.org/officeDocument/2006/relationships/slide" Target="slides/slide15.xml"/><Relationship Id="rId27" Type="http://schemas.openxmlformats.org/officeDocument/2006/relationships/slide" Target="slides/slide20.xml"/><Relationship Id="rId43" Type="http://schemas.openxmlformats.org/officeDocument/2006/relationships/slide" Target="slides/slide36.xml"/><Relationship Id="rId48" Type="http://schemas.openxmlformats.org/officeDocument/2006/relationships/slide" Target="slides/slide41.xml"/><Relationship Id="rId64" Type="http://schemas.openxmlformats.org/officeDocument/2006/relationships/slide" Target="slides/slide57.xml"/><Relationship Id="rId69" Type="http://schemas.openxmlformats.org/officeDocument/2006/relationships/slide" Target="slides/slide62.xml"/><Relationship Id="rId8" Type="http://schemas.openxmlformats.org/officeDocument/2006/relationships/slide" Target="slides/slide1.xml"/><Relationship Id="rId51" Type="http://schemas.openxmlformats.org/officeDocument/2006/relationships/slide" Target="slides/slide44.xml"/><Relationship Id="rId72" Type="http://schemas.openxmlformats.org/officeDocument/2006/relationships/slide" Target="slides/slide65.xml"/><Relationship Id="rId80" Type="http://schemas.openxmlformats.org/officeDocument/2006/relationships/slide" Target="slides/slide73.xml"/><Relationship Id="rId85" Type="http://schemas.openxmlformats.org/officeDocument/2006/relationships/slide" Target="slides/slide78.xml"/><Relationship Id="rId93"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slide" Target="slides/slide52.xml"/><Relationship Id="rId67" Type="http://schemas.openxmlformats.org/officeDocument/2006/relationships/slide" Target="slides/slide60.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slide" Target="slides/slide55.xml"/><Relationship Id="rId70" Type="http://schemas.openxmlformats.org/officeDocument/2006/relationships/slide" Target="slides/slide63.xml"/><Relationship Id="rId75" Type="http://schemas.openxmlformats.org/officeDocument/2006/relationships/slide" Target="slides/slide68.xml"/><Relationship Id="rId83" Type="http://schemas.openxmlformats.org/officeDocument/2006/relationships/slide" Target="slides/slide76.xml"/><Relationship Id="rId88" Type="http://schemas.openxmlformats.org/officeDocument/2006/relationships/slide" Target="slides/slide81.xml"/><Relationship Id="rId91" Type="http://schemas.openxmlformats.org/officeDocument/2006/relationships/slide" Target="slides/slide84.xml"/><Relationship Id="rId96"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slide" Target="slides/slide53.xml"/><Relationship Id="rId65" Type="http://schemas.openxmlformats.org/officeDocument/2006/relationships/slide" Target="slides/slide58.xml"/><Relationship Id="rId73" Type="http://schemas.openxmlformats.org/officeDocument/2006/relationships/slide" Target="slides/slide66.xml"/><Relationship Id="rId78" Type="http://schemas.openxmlformats.org/officeDocument/2006/relationships/slide" Target="slides/slide71.xml"/><Relationship Id="rId81" Type="http://schemas.openxmlformats.org/officeDocument/2006/relationships/slide" Target="slides/slide74.xml"/><Relationship Id="rId86" Type="http://schemas.openxmlformats.org/officeDocument/2006/relationships/slide" Target="slides/slide79.xml"/><Relationship Id="rId94"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2.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 Id="rId34" Type="http://schemas.openxmlformats.org/officeDocument/2006/relationships/slide" Target="slides/slide27.xml"/><Relationship Id="rId50" Type="http://schemas.openxmlformats.org/officeDocument/2006/relationships/slide" Target="slides/slide43.xml"/><Relationship Id="rId55" Type="http://schemas.openxmlformats.org/officeDocument/2006/relationships/slide" Target="slides/slide48.xml"/><Relationship Id="rId76" Type="http://schemas.openxmlformats.org/officeDocument/2006/relationships/slide" Target="slides/slide69.xml"/><Relationship Id="rId7" Type="http://schemas.openxmlformats.org/officeDocument/2006/relationships/slideMaster" Target="slideMasters/slideMaster4.xml"/><Relationship Id="rId71" Type="http://schemas.openxmlformats.org/officeDocument/2006/relationships/slide" Target="slides/slide64.xml"/><Relationship Id="rId92" Type="http://schemas.openxmlformats.org/officeDocument/2006/relationships/notesMaster" Target="notesMasters/notesMaster1.xml"/><Relationship Id="rId2" Type="http://schemas.openxmlformats.org/officeDocument/2006/relationships/customXml" Target="../customXml/item2.xml"/><Relationship Id="rId29" Type="http://schemas.openxmlformats.org/officeDocument/2006/relationships/slide" Target="slides/slide22.xml"/><Relationship Id="rId24" Type="http://schemas.openxmlformats.org/officeDocument/2006/relationships/slide" Target="slides/slide17.xml"/><Relationship Id="rId40" Type="http://schemas.openxmlformats.org/officeDocument/2006/relationships/slide" Target="slides/slide33.xml"/><Relationship Id="rId45" Type="http://schemas.openxmlformats.org/officeDocument/2006/relationships/slide" Target="slides/slide38.xml"/><Relationship Id="rId66" Type="http://schemas.openxmlformats.org/officeDocument/2006/relationships/slide" Target="slides/slide59.xml"/><Relationship Id="rId87" Type="http://schemas.openxmlformats.org/officeDocument/2006/relationships/slide" Target="slides/slide80.xml"/><Relationship Id="rId61" Type="http://schemas.openxmlformats.org/officeDocument/2006/relationships/slide" Target="slides/slide54.xml"/><Relationship Id="rId82" Type="http://schemas.openxmlformats.org/officeDocument/2006/relationships/slide" Target="slides/slide75.xml"/><Relationship Id="rId19" Type="http://schemas.openxmlformats.org/officeDocument/2006/relationships/slide" Target="slides/slide12.xml"/><Relationship Id="rId14" Type="http://schemas.openxmlformats.org/officeDocument/2006/relationships/slide" Target="slides/slide7.xml"/><Relationship Id="rId30" Type="http://schemas.openxmlformats.org/officeDocument/2006/relationships/slide" Target="slides/slide23.xml"/><Relationship Id="rId35" Type="http://schemas.openxmlformats.org/officeDocument/2006/relationships/slide" Target="slides/slide28.xml"/><Relationship Id="rId56" Type="http://schemas.openxmlformats.org/officeDocument/2006/relationships/slide" Target="slides/slide49.xml"/><Relationship Id="rId77" Type="http://schemas.openxmlformats.org/officeDocument/2006/relationships/slide" Target="slides/slide7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C6C3E02-539D-4E41-A1D1-833159AD63EE}" type="datetimeFigureOut">
              <a:rPr lang="en-AU" smtClean="0"/>
              <a:t>10/08/2024</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421F54E-4F2A-4AF0-800B-CEC8D4E2400C}" type="slidenum">
              <a:rPr lang="en-AU" smtClean="0"/>
              <a:t>‹#›</a:t>
            </a:fld>
            <a:endParaRPr lang="en-AU"/>
          </a:p>
        </p:txBody>
      </p:sp>
    </p:spTree>
    <p:extLst>
      <p:ext uri="{BB962C8B-B14F-4D97-AF65-F5344CB8AC3E}">
        <p14:creationId xmlns:p14="http://schemas.microsoft.com/office/powerpoint/2010/main" val="16609216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2353C7-1810-48E0-8204-6B4FC93268CA}"/>
              </a:ext>
            </a:extLst>
          </p:cNvPr>
          <p:cNvSpPr>
            <a:spLocks noGrp="1"/>
          </p:cNvSpPr>
          <p:nvPr>
            <p:ph type="ctrTitle"/>
          </p:nvPr>
        </p:nvSpPr>
        <p:spPr>
          <a:xfrm>
            <a:off x="1524000" y="1376363"/>
            <a:ext cx="9144000" cy="2387600"/>
          </a:xfrm>
        </p:spPr>
        <p:txBody>
          <a:bodyPr anchor="b"/>
          <a:lstStyle>
            <a:lvl1pPr algn="ctr">
              <a:defRPr sz="6000"/>
            </a:lvl1pPr>
          </a:lstStyle>
          <a:p>
            <a:r>
              <a:rPr lang="en-US"/>
              <a:t>Click to edit Master title style</a:t>
            </a:r>
            <a:endParaRPr lang="en-AU"/>
          </a:p>
        </p:txBody>
      </p:sp>
      <p:sp>
        <p:nvSpPr>
          <p:cNvPr id="3" name="Subtitle 2">
            <a:extLst>
              <a:ext uri="{FF2B5EF4-FFF2-40B4-BE49-F238E27FC236}">
                <a16:creationId xmlns:a16="http://schemas.microsoft.com/office/drawing/2014/main" id="{1E06BEC4-CB6E-43DB-B5BF-4A416E7105B7}"/>
              </a:ext>
            </a:extLst>
          </p:cNvPr>
          <p:cNvSpPr>
            <a:spLocks noGrp="1"/>
          </p:cNvSpPr>
          <p:nvPr>
            <p:ph type="subTitle" idx="1"/>
          </p:nvPr>
        </p:nvSpPr>
        <p:spPr>
          <a:xfrm>
            <a:off x="1524000" y="39449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4" name="Date Placeholder 3">
            <a:extLst>
              <a:ext uri="{FF2B5EF4-FFF2-40B4-BE49-F238E27FC236}">
                <a16:creationId xmlns:a16="http://schemas.microsoft.com/office/drawing/2014/main" id="{118FB755-2F3A-4B34-822D-7ED8B7C4C3C6}"/>
              </a:ext>
            </a:extLst>
          </p:cNvPr>
          <p:cNvSpPr>
            <a:spLocks noGrp="1"/>
          </p:cNvSpPr>
          <p:nvPr>
            <p:ph type="dt" sz="half" idx="10"/>
          </p:nvPr>
        </p:nvSpPr>
        <p:spPr/>
        <p:txBody>
          <a:bodyPr/>
          <a:lstStyle>
            <a:lvl1pPr>
              <a:defRPr/>
            </a:lvl1pPr>
          </a:lstStyle>
          <a:p>
            <a:fld id="{E829BC06-C2A4-405E-8583-0F0D7971B686}" type="datetime1">
              <a:rPr lang="en-AU" smtClean="0"/>
              <a:t>10/08/2024</a:t>
            </a:fld>
            <a:endParaRPr lang="en-AU"/>
          </a:p>
        </p:txBody>
      </p:sp>
      <p:sp>
        <p:nvSpPr>
          <p:cNvPr id="5" name="Footer Placeholder 4">
            <a:extLst>
              <a:ext uri="{FF2B5EF4-FFF2-40B4-BE49-F238E27FC236}">
                <a16:creationId xmlns:a16="http://schemas.microsoft.com/office/drawing/2014/main" id="{33CC6F6A-4BBB-4B01-B25E-02DCDA43C4BF}"/>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D635BDA4-E2EB-412D-9B3F-AD2130120207}"/>
              </a:ext>
            </a:extLst>
          </p:cNvPr>
          <p:cNvSpPr>
            <a:spLocks noGrp="1"/>
          </p:cNvSpPr>
          <p:nvPr>
            <p:ph type="sldNum" sz="quarter" idx="12"/>
          </p:nvPr>
        </p:nvSpPr>
        <p:spPr/>
        <p:txBody>
          <a:bodyPr/>
          <a:lstStyle/>
          <a:p>
            <a:fld id="{F830CF16-402D-43F7-B818-8640906456B2}" type="slidenum">
              <a:rPr lang="en-AU" smtClean="0"/>
              <a:t>‹#›</a:t>
            </a:fld>
            <a:endParaRPr lang="en-AU"/>
          </a:p>
        </p:txBody>
      </p:sp>
    </p:spTree>
    <p:extLst>
      <p:ext uri="{BB962C8B-B14F-4D97-AF65-F5344CB8AC3E}">
        <p14:creationId xmlns:p14="http://schemas.microsoft.com/office/powerpoint/2010/main" val="29175484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074BF5-C029-4BDA-A6B2-7D1938141F94}"/>
              </a:ext>
            </a:extLst>
          </p:cNvPr>
          <p:cNvSpPr>
            <a:spLocks noGrp="1"/>
          </p:cNvSpPr>
          <p:nvPr>
            <p:ph type="title"/>
          </p:nvPr>
        </p:nvSpPr>
        <p:spPr>
          <a:xfrm>
            <a:off x="838200" y="1379536"/>
            <a:ext cx="10515600" cy="1325563"/>
          </a:xfrm>
        </p:spPr>
        <p:txBody>
          <a:bodyPr/>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844EB189-938B-4D18-B837-DDB37B49C9E0}"/>
              </a:ext>
            </a:extLst>
          </p:cNvPr>
          <p:cNvSpPr>
            <a:spLocks noGrp="1"/>
          </p:cNvSpPr>
          <p:nvPr>
            <p:ph type="body" orient="vert" idx="1"/>
          </p:nvPr>
        </p:nvSpPr>
        <p:spPr>
          <a:xfrm>
            <a:off x="838200" y="2806699"/>
            <a:ext cx="10515600" cy="33702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44304728-6D2A-40B3-BF99-9B6E6F456AEA}"/>
              </a:ext>
            </a:extLst>
          </p:cNvPr>
          <p:cNvSpPr>
            <a:spLocks noGrp="1"/>
          </p:cNvSpPr>
          <p:nvPr>
            <p:ph type="dt" sz="half" idx="10"/>
          </p:nvPr>
        </p:nvSpPr>
        <p:spPr/>
        <p:txBody>
          <a:bodyPr/>
          <a:lstStyle/>
          <a:p>
            <a:fld id="{4A174A3B-3879-41B0-8799-0AF07BC80DA6}" type="datetime1">
              <a:rPr lang="en-AU" smtClean="0"/>
              <a:t>10/08/2024</a:t>
            </a:fld>
            <a:endParaRPr lang="en-AU"/>
          </a:p>
        </p:txBody>
      </p:sp>
      <p:sp>
        <p:nvSpPr>
          <p:cNvPr id="5" name="Footer Placeholder 4">
            <a:extLst>
              <a:ext uri="{FF2B5EF4-FFF2-40B4-BE49-F238E27FC236}">
                <a16:creationId xmlns:a16="http://schemas.microsoft.com/office/drawing/2014/main" id="{8513F0EF-A425-440B-B6C2-2283C7802529}"/>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479F059A-BF02-4A73-BE96-D3631CF7DA0B}"/>
              </a:ext>
            </a:extLst>
          </p:cNvPr>
          <p:cNvSpPr>
            <a:spLocks noGrp="1"/>
          </p:cNvSpPr>
          <p:nvPr>
            <p:ph type="sldNum" sz="quarter" idx="12"/>
          </p:nvPr>
        </p:nvSpPr>
        <p:spPr/>
        <p:txBody>
          <a:bodyPr/>
          <a:lstStyle/>
          <a:p>
            <a:fld id="{F830CF16-402D-43F7-B818-8640906456B2}" type="slidenum">
              <a:rPr lang="en-AU" smtClean="0"/>
              <a:t>‹#›</a:t>
            </a:fld>
            <a:endParaRPr lang="en-AU"/>
          </a:p>
        </p:txBody>
      </p:sp>
    </p:spTree>
    <p:extLst>
      <p:ext uri="{BB962C8B-B14F-4D97-AF65-F5344CB8AC3E}">
        <p14:creationId xmlns:p14="http://schemas.microsoft.com/office/powerpoint/2010/main" val="30954917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DC13470-8414-4E6E-A35D-D6CB759F4C01}"/>
              </a:ext>
            </a:extLst>
          </p:cNvPr>
          <p:cNvSpPr>
            <a:spLocks noGrp="1"/>
          </p:cNvSpPr>
          <p:nvPr>
            <p:ph type="title" orient="vert"/>
          </p:nvPr>
        </p:nvSpPr>
        <p:spPr>
          <a:xfrm>
            <a:off x="8724900" y="1435099"/>
            <a:ext cx="2628900" cy="4741864"/>
          </a:xfrm>
        </p:spPr>
        <p:txBody>
          <a:bodyPr vert="eaVert"/>
          <a:lstStyle/>
          <a:p>
            <a:r>
              <a:rPr lang="en-US"/>
              <a:t>Click to edit Master title style</a:t>
            </a:r>
            <a:endParaRPr lang="en-AU" dirty="0"/>
          </a:p>
        </p:txBody>
      </p:sp>
      <p:sp>
        <p:nvSpPr>
          <p:cNvPr id="3" name="Vertical Text Placeholder 2">
            <a:extLst>
              <a:ext uri="{FF2B5EF4-FFF2-40B4-BE49-F238E27FC236}">
                <a16:creationId xmlns:a16="http://schemas.microsoft.com/office/drawing/2014/main" id="{9AEE939D-69B7-49A5-8C29-641AA2F9D610}"/>
              </a:ext>
            </a:extLst>
          </p:cNvPr>
          <p:cNvSpPr>
            <a:spLocks noGrp="1"/>
          </p:cNvSpPr>
          <p:nvPr>
            <p:ph type="body" orient="vert" idx="1"/>
          </p:nvPr>
        </p:nvSpPr>
        <p:spPr>
          <a:xfrm>
            <a:off x="838200" y="1435099"/>
            <a:ext cx="7734300" cy="47418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BFF84995-F883-4F26-8778-E4F6FA11B577}"/>
              </a:ext>
            </a:extLst>
          </p:cNvPr>
          <p:cNvSpPr>
            <a:spLocks noGrp="1"/>
          </p:cNvSpPr>
          <p:nvPr>
            <p:ph type="dt" sz="half" idx="10"/>
          </p:nvPr>
        </p:nvSpPr>
        <p:spPr/>
        <p:txBody>
          <a:bodyPr/>
          <a:lstStyle/>
          <a:p>
            <a:fld id="{9C747961-83BC-4667-8E58-B77E1917F53F}" type="datetime1">
              <a:rPr lang="en-AU" smtClean="0"/>
              <a:t>10/08/2024</a:t>
            </a:fld>
            <a:endParaRPr lang="en-AU"/>
          </a:p>
        </p:txBody>
      </p:sp>
      <p:sp>
        <p:nvSpPr>
          <p:cNvPr id="5" name="Footer Placeholder 4">
            <a:extLst>
              <a:ext uri="{FF2B5EF4-FFF2-40B4-BE49-F238E27FC236}">
                <a16:creationId xmlns:a16="http://schemas.microsoft.com/office/drawing/2014/main" id="{F48FA3AE-E9BF-4C39-BAB3-5E8B1A95EFFA}"/>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EBB1158C-1A99-4B73-8E7A-EE27E15CF130}"/>
              </a:ext>
            </a:extLst>
          </p:cNvPr>
          <p:cNvSpPr>
            <a:spLocks noGrp="1"/>
          </p:cNvSpPr>
          <p:nvPr>
            <p:ph type="sldNum" sz="quarter" idx="12"/>
          </p:nvPr>
        </p:nvSpPr>
        <p:spPr/>
        <p:txBody>
          <a:bodyPr/>
          <a:lstStyle/>
          <a:p>
            <a:fld id="{F830CF16-402D-43F7-B818-8640906456B2}" type="slidenum">
              <a:rPr lang="en-AU" smtClean="0"/>
              <a:t>‹#›</a:t>
            </a:fld>
            <a:endParaRPr lang="en-AU"/>
          </a:p>
        </p:txBody>
      </p:sp>
    </p:spTree>
    <p:extLst>
      <p:ext uri="{BB962C8B-B14F-4D97-AF65-F5344CB8AC3E}">
        <p14:creationId xmlns:p14="http://schemas.microsoft.com/office/powerpoint/2010/main" val="175060461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53DFD8-7C09-4ED2-B4AC-72A2273A27F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U"/>
          </a:p>
        </p:txBody>
      </p:sp>
      <p:sp>
        <p:nvSpPr>
          <p:cNvPr id="3" name="Subtitle 2">
            <a:extLst>
              <a:ext uri="{FF2B5EF4-FFF2-40B4-BE49-F238E27FC236}">
                <a16:creationId xmlns:a16="http://schemas.microsoft.com/office/drawing/2014/main" id="{5C8B11D5-1B04-4D8F-88E1-00D5617677D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4" name="Date Placeholder 3">
            <a:extLst>
              <a:ext uri="{FF2B5EF4-FFF2-40B4-BE49-F238E27FC236}">
                <a16:creationId xmlns:a16="http://schemas.microsoft.com/office/drawing/2014/main" id="{7FF7D9B3-A0A9-41CD-815B-D7E60F9D2BD2}"/>
              </a:ext>
            </a:extLst>
          </p:cNvPr>
          <p:cNvSpPr>
            <a:spLocks noGrp="1"/>
          </p:cNvSpPr>
          <p:nvPr>
            <p:ph type="dt" sz="half" idx="10"/>
          </p:nvPr>
        </p:nvSpPr>
        <p:spPr/>
        <p:txBody>
          <a:bodyPr/>
          <a:lstStyle/>
          <a:p>
            <a:fld id="{3ECE3EAC-D352-4906-B1FA-F5258E688A4B}" type="datetime1">
              <a:rPr lang="en-AU" smtClean="0"/>
              <a:t>10/08/2024</a:t>
            </a:fld>
            <a:endParaRPr lang="en-AU"/>
          </a:p>
        </p:txBody>
      </p:sp>
      <p:sp>
        <p:nvSpPr>
          <p:cNvPr id="5" name="Footer Placeholder 4">
            <a:extLst>
              <a:ext uri="{FF2B5EF4-FFF2-40B4-BE49-F238E27FC236}">
                <a16:creationId xmlns:a16="http://schemas.microsoft.com/office/drawing/2014/main" id="{85918AFC-29C3-4639-B727-7DCA13FF8ABA}"/>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393F48A5-E150-43BC-AEBB-19F31866DE0E}"/>
              </a:ext>
            </a:extLst>
          </p:cNvPr>
          <p:cNvSpPr>
            <a:spLocks noGrp="1"/>
          </p:cNvSpPr>
          <p:nvPr>
            <p:ph type="sldNum" sz="quarter" idx="12"/>
          </p:nvPr>
        </p:nvSpPr>
        <p:spPr/>
        <p:txBody>
          <a:bodyPr/>
          <a:lstStyle/>
          <a:p>
            <a:fld id="{F5E7372A-B3C7-427B-BB89-F15DC7ABDE49}" type="slidenum">
              <a:rPr lang="en-AU" smtClean="0"/>
              <a:t>‹#›</a:t>
            </a:fld>
            <a:endParaRPr lang="en-AU"/>
          </a:p>
        </p:txBody>
      </p:sp>
    </p:spTree>
    <p:extLst>
      <p:ext uri="{BB962C8B-B14F-4D97-AF65-F5344CB8AC3E}">
        <p14:creationId xmlns:p14="http://schemas.microsoft.com/office/powerpoint/2010/main" val="27413330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0FF2D-F8C8-4E7D-8C14-BBAD2570D97F}"/>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7DBBB555-4A3A-46FA-9050-E90DB2CA950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D225DC44-7DD6-4597-94C4-F44AE468DB15}"/>
              </a:ext>
            </a:extLst>
          </p:cNvPr>
          <p:cNvSpPr>
            <a:spLocks noGrp="1"/>
          </p:cNvSpPr>
          <p:nvPr>
            <p:ph type="dt" sz="half" idx="10"/>
          </p:nvPr>
        </p:nvSpPr>
        <p:spPr/>
        <p:txBody>
          <a:bodyPr/>
          <a:lstStyle/>
          <a:p>
            <a:fld id="{F6820F01-2790-4C75-ADAA-D4E8750DC5FC}" type="datetime1">
              <a:rPr lang="en-AU" smtClean="0"/>
              <a:t>10/08/2024</a:t>
            </a:fld>
            <a:endParaRPr lang="en-AU"/>
          </a:p>
        </p:txBody>
      </p:sp>
      <p:sp>
        <p:nvSpPr>
          <p:cNvPr id="5" name="Footer Placeholder 4">
            <a:extLst>
              <a:ext uri="{FF2B5EF4-FFF2-40B4-BE49-F238E27FC236}">
                <a16:creationId xmlns:a16="http://schemas.microsoft.com/office/drawing/2014/main" id="{08274BC9-5322-4056-A08A-9B80AD53EE3D}"/>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57A511E1-2563-4C25-98D0-EECFB3D27C65}"/>
              </a:ext>
            </a:extLst>
          </p:cNvPr>
          <p:cNvSpPr>
            <a:spLocks noGrp="1"/>
          </p:cNvSpPr>
          <p:nvPr>
            <p:ph type="sldNum" sz="quarter" idx="12"/>
          </p:nvPr>
        </p:nvSpPr>
        <p:spPr/>
        <p:txBody>
          <a:bodyPr/>
          <a:lstStyle/>
          <a:p>
            <a:fld id="{F5E7372A-B3C7-427B-BB89-F15DC7ABDE49}" type="slidenum">
              <a:rPr lang="en-AU" smtClean="0"/>
              <a:t>‹#›</a:t>
            </a:fld>
            <a:endParaRPr lang="en-AU"/>
          </a:p>
        </p:txBody>
      </p:sp>
    </p:spTree>
    <p:extLst>
      <p:ext uri="{BB962C8B-B14F-4D97-AF65-F5344CB8AC3E}">
        <p14:creationId xmlns:p14="http://schemas.microsoft.com/office/powerpoint/2010/main" val="79526489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2C66F2-1552-432B-A7A7-73458430E371}"/>
              </a:ext>
            </a:extLst>
          </p:cNvPr>
          <p:cNvSpPr>
            <a:spLocks noGrp="1"/>
          </p:cNvSpPr>
          <p:nvPr>
            <p:ph type="title"/>
          </p:nvPr>
        </p:nvSpPr>
        <p:spPr>
          <a:xfrm>
            <a:off x="838200" y="768350"/>
            <a:ext cx="10515600" cy="2852737"/>
          </a:xfrm>
        </p:spPr>
        <p:txBody>
          <a:bodyPr anchor="b"/>
          <a:lstStyle>
            <a:lvl1pPr>
              <a:defRPr sz="6000"/>
            </a:lvl1pPr>
          </a:lstStyle>
          <a:p>
            <a:r>
              <a:rPr lang="en-US"/>
              <a:t>Click to edit Master title style</a:t>
            </a:r>
            <a:endParaRPr lang="en-AU"/>
          </a:p>
        </p:txBody>
      </p:sp>
      <p:sp>
        <p:nvSpPr>
          <p:cNvPr id="3" name="Text Placeholder 2">
            <a:extLst>
              <a:ext uri="{FF2B5EF4-FFF2-40B4-BE49-F238E27FC236}">
                <a16:creationId xmlns:a16="http://schemas.microsoft.com/office/drawing/2014/main" id="{1CCF3C02-71E1-489D-9134-200CBF6C6621}"/>
              </a:ext>
            </a:extLst>
          </p:cNvPr>
          <p:cNvSpPr>
            <a:spLocks noGrp="1"/>
          </p:cNvSpPr>
          <p:nvPr>
            <p:ph type="body" idx="1"/>
          </p:nvPr>
        </p:nvSpPr>
        <p:spPr>
          <a:xfrm>
            <a:off x="838200" y="39036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8203175-C484-4E48-80D0-9DD75503DB30}"/>
              </a:ext>
            </a:extLst>
          </p:cNvPr>
          <p:cNvSpPr>
            <a:spLocks noGrp="1"/>
          </p:cNvSpPr>
          <p:nvPr>
            <p:ph type="dt" sz="half" idx="10"/>
          </p:nvPr>
        </p:nvSpPr>
        <p:spPr/>
        <p:txBody>
          <a:bodyPr/>
          <a:lstStyle/>
          <a:p>
            <a:fld id="{49745736-38C9-46EF-BF31-4CD0D5E5CF68}" type="datetime1">
              <a:rPr lang="en-AU" smtClean="0"/>
              <a:t>10/08/2024</a:t>
            </a:fld>
            <a:endParaRPr lang="en-AU"/>
          </a:p>
        </p:txBody>
      </p:sp>
      <p:sp>
        <p:nvSpPr>
          <p:cNvPr id="5" name="Footer Placeholder 4">
            <a:extLst>
              <a:ext uri="{FF2B5EF4-FFF2-40B4-BE49-F238E27FC236}">
                <a16:creationId xmlns:a16="http://schemas.microsoft.com/office/drawing/2014/main" id="{7FAED655-E488-4025-AE74-A65540760235}"/>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43BD3F50-F39B-48E6-8CB3-D988A76DCD71}"/>
              </a:ext>
            </a:extLst>
          </p:cNvPr>
          <p:cNvSpPr>
            <a:spLocks noGrp="1"/>
          </p:cNvSpPr>
          <p:nvPr>
            <p:ph type="sldNum" sz="quarter" idx="12"/>
          </p:nvPr>
        </p:nvSpPr>
        <p:spPr/>
        <p:txBody>
          <a:bodyPr/>
          <a:lstStyle/>
          <a:p>
            <a:fld id="{F5E7372A-B3C7-427B-BB89-F15DC7ABDE49}" type="slidenum">
              <a:rPr lang="en-AU" smtClean="0"/>
              <a:t>‹#›</a:t>
            </a:fld>
            <a:endParaRPr lang="en-AU"/>
          </a:p>
        </p:txBody>
      </p:sp>
    </p:spTree>
    <p:extLst>
      <p:ext uri="{BB962C8B-B14F-4D97-AF65-F5344CB8AC3E}">
        <p14:creationId xmlns:p14="http://schemas.microsoft.com/office/powerpoint/2010/main" val="267515065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E6517A-9178-454F-9E6E-C3A8130710A8}"/>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7267E0E1-CED9-490A-AC01-264438C36D3E}"/>
              </a:ext>
            </a:extLst>
          </p:cNvPr>
          <p:cNvSpPr>
            <a:spLocks noGrp="1"/>
          </p:cNvSpPr>
          <p:nvPr>
            <p:ph sz="half" idx="1"/>
          </p:nvPr>
        </p:nvSpPr>
        <p:spPr>
          <a:xfrm>
            <a:off x="838200" y="1825625"/>
            <a:ext cx="5181600" cy="3838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a:extLst>
              <a:ext uri="{FF2B5EF4-FFF2-40B4-BE49-F238E27FC236}">
                <a16:creationId xmlns:a16="http://schemas.microsoft.com/office/drawing/2014/main" id="{FD3DB3D1-D890-48BE-B794-2C5070A96D3E}"/>
              </a:ext>
            </a:extLst>
          </p:cNvPr>
          <p:cNvSpPr>
            <a:spLocks noGrp="1"/>
          </p:cNvSpPr>
          <p:nvPr>
            <p:ph sz="half" idx="2"/>
          </p:nvPr>
        </p:nvSpPr>
        <p:spPr>
          <a:xfrm>
            <a:off x="6172200" y="1825625"/>
            <a:ext cx="5181600" cy="3838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a:extLst>
              <a:ext uri="{FF2B5EF4-FFF2-40B4-BE49-F238E27FC236}">
                <a16:creationId xmlns:a16="http://schemas.microsoft.com/office/drawing/2014/main" id="{E50E5E52-CE58-45DE-9743-BCA1E5F7FDBF}"/>
              </a:ext>
            </a:extLst>
          </p:cNvPr>
          <p:cNvSpPr>
            <a:spLocks noGrp="1"/>
          </p:cNvSpPr>
          <p:nvPr>
            <p:ph type="dt" sz="half" idx="10"/>
          </p:nvPr>
        </p:nvSpPr>
        <p:spPr/>
        <p:txBody>
          <a:bodyPr/>
          <a:lstStyle/>
          <a:p>
            <a:fld id="{5523E151-E2D0-4C6A-931C-83CB65126F9A}" type="datetime1">
              <a:rPr lang="en-AU" smtClean="0"/>
              <a:t>10/08/2024</a:t>
            </a:fld>
            <a:endParaRPr lang="en-AU"/>
          </a:p>
        </p:txBody>
      </p:sp>
      <p:sp>
        <p:nvSpPr>
          <p:cNvPr id="6" name="Footer Placeholder 5">
            <a:extLst>
              <a:ext uri="{FF2B5EF4-FFF2-40B4-BE49-F238E27FC236}">
                <a16:creationId xmlns:a16="http://schemas.microsoft.com/office/drawing/2014/main" id="{FBD940D5-C705-4114-9046-407A16708AF0}"/>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E0185785-C0A6-4CD7-8CA6-C940F14538F7}"/>
              </a:ext>
            </a:extLst>
          </p:cNvPr>
          <p:cNvSpPr>
            <a:spLocks noGrp="1"/>
          </p:cNvSpPr>
          <p:nvPr>
            <p:ph type="sldNum" sz="quarter" idx="12"/>
          </p:nvPr>
        </p:nvSpPr>
        <p:spPr/>
        <p:txBody>
          <a:bodyPr/>
          <a:lstStyle/>
          <a:p>
            <a:fld id="{F5E7372A-B3C7-427B-BB89-F15DC7ABDE49}" type="slidenum">
              <a:rPr lang="en-AU" smtClean="0"/>
              <a:t>‹#›</a:t>
            </a:fld>
            <a:endParaRPr lang="en-AU"/>
          </a:p>
        </p:txBody>
      </p:sp>
    </p:spTree>
    <p:extLst>
      <p:ext uri="{BB962C8B-B14F-4D97-AF65-F5344CB8AC3E}">
        <p14:creationId xmlns:p14="http://schemas.microsoft.com/office/powerpoint/2010/main" val="203827222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E4DA2C-20B0-4D4E-A3F8-B5BEFE345A47}"/>
              </a:ext>
            </a:extLst>
          </p:cNvPr>
          <p:cNvSpPr>
            <a:spLocks noGrp="1"/>
          </p:cNvSpPr>
          <p:nvPr>
            <p:ph type="title"/>
          </p:nvPr>
        </p:nvSpPr>
        <p:spPr>
          <a:xfrm>
            <a:off x="839788" y="365125"/>
            <a:ext cx="10515600" cy="1325563"/>
          </a:xfrm>
        </p:spPr>
        <p:txBody>
          <a:bodyPr/>
          <a:lstStyle/>
          <a:p>
            <a:r>
              <a:rPr lang="en-US"/>
              <a:t>Click to edit Master title style</a:t>
            </a:r>
            <a:endParaRPr lang="en-AU"/>
          </a:p>
        </p:txBody>
      </p:sp>
      <p:sp>
        <p:nvSpPr>
          <p:cNvPr id="3" name="Text Placeholder 2">
            <a:extLst>
              <a:ext uri="{FF2B5EF4-FFF2-40B4-BE49-F238E27FC236}">
                <a16:creationId xmlns:a16="http://schemas.microsoft.com/office/drawing/2014/main" id="{FA445041-42AD-4F15-82CB-8EB02C306AE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A51E7F8-BAD6-42B8-94BF-C8B5083C9E05}"/>
              </a:ext>
            </a:extLst>
          </p:cNvPr>
          <p:cNvSpPr>
            <a:spLocks noGrp="1"/>
          </p:cNvSpPr>
          <p:nvPr>
            <p:ph sz="half" idx="2"/>
          </p:nvPr>
        </p:nvSpPr>
        <p:spPr>
          <a:xfrm>
            <a:off x="839788" y="2505075"/>
            <a:ext cx="5157787" cy="32099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a:extLst>
              <a:ext uri="{FF2B5EF4-FFF2-40B4-BE49-F238E27FC236}">
                <a16:creationId xmlns:a16="http://schemas.microsoft.com/office/drawing/2014/main" id="{7EEED1DC-EA4C-47B8-B6E4-36F1FCD03D4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65CAF97-E604-4B33-9C63-185FC482A425}"/>
              </a:ext>
            </a:extLst>
          </p:cNvPr>
          <p:cNvSpPr>
            <a:spLocks noGrp="1"/>
          </p:cNvSpPr>
          <p:nvPr>
            <p:ph sz="quarter" idx="4"/>
          </p:nvPr>
        </p:nvSpPr>
        <p:spPr>
          <a:xfrm>
            <a:off x="6172200" y="2505075"/>
            <a:ext cx="5183188" cy="32099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a:extLst>
              <a:ext uri="{FF2B5EF4-FFF2-40B4-BE49-F238E27FC236}">
                <a16:creationId xmlns:a16="http://schemas.microsoft.com/office/drawing/2014/main" id="{8ABD2B35-435F-4AC8-B09B-FC88697D19AF}"/>
              </a:ext>
            </a:extLst>
          </p:cNvPr>
          <p:cNvSpPr>
            <a:spLocks noGrp="1"/>
          </p:cNvSpPr>
          <p:nvPr>
            <p:ph type="dt" sz="half" idx="10"/>
          </p:nvPr>
        </p:nvSpPr>
        <p:spPr/>
        <p:txBody>
          <a:bodyPr/>
          <a:lstStyle/>
          <a:p>
            <a:fld id="{CB02AF79-800B-466A-ABF8-F9232DCB773E}" type="datetime1">
              <a:rPr lang="en-AU" smtClean="0"/>
              <a:t>10/08/2024</a:t>
            </a:fld>
            <a:endParaRPr lang="en-AU"/>
          </a:p>
        </p:txBody>
      </p:sp>
      <p:sp>
        <p:nvSpPr>
          <p:cNvPr id="8" name="Footer Placeholder 7">
            <a:extLst>
              <a:ext uri="{FF2B5EF4-FFF2-40B4-BE49-F238E27FC236}">
                <a16:creationId xmlns:a16="http://schemas.microsoft.com/office/drawing/2014/main" id="{DD62D970-4421-4C3C-B121-07C9234C9F1B}"/>
              </a:ext>
            </a:extLst>
          </p:cNvPr>
          <p:cNvSpPr>
            <a:spLocks noGrp="1"/>
          </p:cNvSpPr>
          <p:nvPr>
            <p:ph type="ftr" sz="quarter" idx="11"/>
          </p:nvPr>
        </p:nvSpPr>
        <p:spPr/>
        <p:txBody>
          <a:bodyPr/>
          <a:lstStyle/>
          <a:p>
            <a:endParaRPr lang="en-AU"/>
          </a:p>
        </p:txBody>
      </p:sp>
      <p:sp>
        <p:nvSpPr>
          <p:cNvPr id="9" name="Slide Number Placeholder 8">
            <a:extLst>
              <a:ext uri="{FF2B5EF4-FFF2-40B4-BE49-F238E27FC236}">
                <a16:creationId xmlns:a16="http://schemas.microsoft.com/office/drawing/2014/main" id="{8F33878F-F13C-4DDC-A0C0-A329096C355F}"/>
              </a:ext>
            </a:extLst>
          </p:cNvPr>
          <p:cNvSpPr>
            <a:spLocks noGrp="1"/>
          </p:cNvSpPr>
          <p:nvPr>
            <p:ph type="sldNum" sz="quarter" idx="12"/>
          </p:nvPr>
        </p:nvSpPr>
        <p:spPr/>
        <p:txBody>
          <a:bodyPr/>
          <a:lstStyle/>
          <a:p>
            <a:fld id="{F5E7372A-B3C7-427B-BB89-F15DC7ABDE49}" type="slidenum">
              <a:rPr lang="en-AU" smtClean="0"/>
              <a:t>‹#›</a:t>
            </a:fld>
            <a:endParaRPr lang="en-AU"/>
          </a:p>
        </p:txBody>
      </p:sp>
    </p:spTree>
    <p:extLst>
      <p:ext uri="{BB962C8B-B14F-4D97-AF65-F5344CB8AC3E}">
        <p14:creationId xmlns:p14="http://schemas.microsoft.com/office/powerpoint/2010/main" val="368171154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B168CB-56DB-489A-9CDA-392767D2D569}"/>
              </a:ext>
            </a:extLst>
          </p:cNvPr>
          <p:cNvSpPr>
            <a:spLocks noGrp="1"/>
          </p:cNvSpPr>
          <p:nvPr>
            <p:ph type="title"/>
          </p:nvPr>
        </p:nvSpPr>
        <p:spPr/>
        <p:txBody>
          <a:bodyPr/>
          <a:lstStyle/>
          <a:p>
            <a:r>
              <a:rPr lang="en-US"/>
              <a:t>Click to edit Master title style</a:t>
            </a:r>
            <a:endParaRPr lang="en-AU"/>
          </a:p>
        </p:txBody>
      </p:sp>
      <p:sp>
        <p:nvSpPr>
          <p:cNvPr id="3" name="Date Placeholder 2">
            <a:extLst>
              <a:ext uri="{FF2B5EF4-FFF2-40B4-BE49-F238E27FC236}">
                <a16:creationId xmlns:a16="http://schemas.microsoft.com/office/drawing/2014/main" id="{92FB220A-C5B2-4398-9084-DD46403029CF}"/>
              </a:ext>
            </a:extLst>
          </p:cNvPr>
          <p:cNvSpPr>
            <a:spLocks noGrp="1"/>
          </p:cNvSpPr>
          <p:nvPr>
            <p:ph type="dt" sz="half" idx="10"/>
          </p:nvPr>
        </p:nvSpPr>
        <p:spPr/>
        <p:txBody>
          <a:bodyPr/>
          <a:lstStyle/>
          <a:p>
            <a:fld id="{DFA186F1-E7D9-4B8B-8E40-BAC31BC53C6A}" type="datetime1">
              <a:rPr lang="en-AU" smtClean="0"/>
              <a:t>10/08/2024</a:t>
            </a:fld>
            <a:endParaRPr lang="en-AU"/>
          </a:p>
        </p:txBody>
      </p:sp>
      <p:sp>
        <p:nvSpPr>
          <p:cNvPr id="4" name="Footer Placeholder 3">
            <a:extLst>
              <a:ext uri="{FF2B5EF4-FFF2-40B4-BE49-F238E27FC236}">
                <a16:creationId xmlns:a16="http://schemas.microsoft.com/office/drawing/2014/main" id="{BE05BB15-F254-435C-B8E9-8E5CE32A1ED7}"/>
              </a:ext>
            </a:extLst>
          </p:cNvPr>
          <p:cNvSpPr>
            <a:spLocks noGrp="1"/>
          </p:cNvSpPr>
          <p:nvPr>
            <p:ph type="ftr" sz="quarter" idx="11"/>
          </p:nvPr>
        </p:nvSpPr>
        <p:spPr/>
        <p:txBody>
          <a:bodyPr/>
          <a:lstStyle/>
          <a:p>
            <a:endParaRPr lang="en-AU"/>
          </a:p>
        </p:txBody>
      </p:sp>
      <p:sp>
        <p:nvSpPr>
          <p:cNvPr id="5" name="Slide Number Placeholder 4">
            <a:extLst>
              <a:ext uri="{FF2B5EF4-FFF2-40B4-BE49-F238E27FC236}">
                <a16:creationId xmlns:a16="http://schemas.microsoft.com/office/drawing/2014/main" id="{5CEE4FB2-329F-4072-88D3-1E8819C685EA}"/>
              </a:ext>
            </a:extLst>
          </p:cNvPr>
          <p:cNvSpPr>
            <a:spLocks noGrp="1"/>
          </p:cNvSpPr>
          <p:nvPr>
            <p:ph type="sldNum" sz="quarter" idx="12"/>
          </p:nvPr>
        </p:nvSpPr>
        <p:spPr/>
        <p:txBody>
          <a:bodyPr/>
          <a:lstStyle/>
          <a:p>
            <a:fld id="{F5E7372A-B3C7-427B-BB89-F15DC7ABDE49}" type="slidenum">
              <a:rPr lang="en-AU" smtClean="0"/>
              <a:t>‹#›</a:t>
            </a:fld>
            <a:endParaRPr lang="en-AU"/>
          </a:p>
        </p:txBody>
      </p:sp>
    </p:spTree>
    <p:extLst>
      <p:ext uri="{BB962C8B-B14F-4D97-AF65-F5344CB8AC3E}">
        <p14:creationId xmlns:p14="http://schemas.microsoft.com/office/powerpoint/2010/main" val="194205447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956DFE9-5A22-44A0-8704-B543CD6748F3}"/>
              </a:ext>
            </a:extLst>
          </p:cNvPr>
          <p:cNvSpPr>
            <a:spLocks noGrp="1"/>
          </p:cNvSpPr>
          <p:nvPr>
            <p:ph type="dt" sz="half" idx="10"/>
          </p:nvPr>
        </p:nvSpPr>
        <p:spPr/>
        <p:txBody>
          <a:bodyPr/>
          <a:lstStyle/>
          <a:p>
            <a:fld id="{A5AB396D-554D-43A8-95CB-E6FFEA281727}" type="datetime1">
              <a:rPr lang="en-AU" smtClean="0"/>
              <a:t>10/08/2024</a:t>
            </a:fld>
            <a:endParaRPr lang="en-AU"/>
          </a:p>
        </p:txBody>
      </p:sp>
      <p:sp>
        <p:nvSpPr>
          <p:cNvPr id="3" name="Footer Placeholder 2">
            <a:extLst>
              <a:ext uri="{FF2B5EF4-FFF2-40B4-BE49-F238E27FC236}">
                <a16:creationId xmlns:a16="http://schemas.microsoft.com/office/drawing/2014/main" id="{040E6B2F-3B83-4E9B-A8CF-D3E99D3007CA}"/>
              </a:ext>
            </a:extLst>
          </p:cNvPr>
          <p:cNvSpPr>
            <a:spLocks noGrp="1"/>
          </p:cNvSpPr>
          <p:nvPr>
            <p:ph type="ftr" sz="quarter" idx="11"/>
          </p:nvPr>
        </p:nvSpPr>
        <p:spPr/>
        <p:txBody>
          <a:bodyPr/>
          <a:lstStyle/>
          <a:p>
            <a:endParaRPr lang="en-AU"/>
          </a:p>
        </p:txBody>
      </p:sp>
      <p:sp>
        <p:nvSpPr>
          <p:cNvPr id="4" name="Slide Number Placeholder 3">
            <a:extLst>
              <a:ext uri="{FF2B5EF4-FFF2-40B4-BE49-F238E27FC236}">
                <a16:creationId xmlns:a16="http://schemas.microsoft.com/office/drawing/2014/main" id="{B3A79D62-3A38-4B86-B1C2-86813AA135EB}"/>
              </a:ext>
            </a:extLst>
          </p:cNvPr>
          <p:cNvSpPr>
            <a:spLocks noGrp="1"/>
          </p:cNvSpPr>
          <p:nvPr>
            <p:ph type="sldNum" sz="quarter" idx="12"/>
          </p:nvPr>
        </p:nvSpPr>
        <p:spPr/>
        <p:txBody>
          <a:bodyPr/>
          <a:lstStyle/>
          <a:p>
            <a:fld id="{F5E7372A-B3C7-427B-BB89-F15DC7ABDE49}" type="slidenum">
              <a:rPr lang="en-AU" smtClean="0"/>
              <a:t>‹#›</a:t>
            </a:fld>
            <a:endParaRPr lang="en-AU"/>
          </a:p>
        </p:txBody>
      </p:sp>
    </p:spTree>
    <p:extLst>
      <p:ext uri="{BB962C8B-B14F-4D97-AF65-F5344CB8AC3E}">
        <p14:creationId xmlns:p14="http://schemas.microsoft.com/office/powerpoint/2010/main" val="40922346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7E4D9E-08E3-4F44-A127-9C9FB61D734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Content Placeholder 2">
            <a:extLst>
              <a:ext uri="{FF2B5EF4-FFF2-40B4-BE49-F238E27FC236}">
                <a16:creationId xmlns:a16="http://schemas.microsoft.com/office/drawing/2014/main" id="{38A2DE78-3467-4154-9B4F-F32F60871C60}"/>
              </a:ext>
            </a:extLst>
          </p:cNvPr>
          <p:cNvSpPr>
            <a:spLocks noGrp="1"/>
          </p:cNvSpPr>
          <p:nvPr>
            <p:ph idx="1"/>
          </p:nvPr>
        </p:nvSpPr>
        <p:spPr>
          <a:xfrm>
            <a:off x="5183188" y="987425"/>
            <a:ext cx="6172200" cy="467677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a:extLst>
              <a:ext uri="{FF2B5EF4-FFF2-40B4-BE49-F238E27FC236}">
                <a16:creationId xmlns:a16="http://schemas.microsoft.com/office/drawing/2014/main" id="{740CE7E3-11AD-46D8-BB43-25D5608CCA10}"/>
              </a:ext>
            </a:extLst>
          </p:cNvPr>
          <p:cNvSpPr>
            <a:spLocks noGrp="1"/>
          </p:cNvSpPr>
          <p:nvPr>
            <p:ph type="body" sz="half" idx="2"/>
          </p:nvPr>
        </p:nvSpPr>
        <p:spPr>
          <a:xfrm>
            <a:off x="839788" y="2057400"/>
            <a:ext cx="3932237" cy="36068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2F218E5-A28A-4380-B3E6-E282CDBB76AA}"/>
              </a:ext>
            </a:extLst>
          </p:cNvPr>
          <p:cNvSpPr>
            <a:spLocks noGrp="1"/>
          </p:cNvSpPr>
          <p:nvPr>
            <p:ph type="dt" sz="half" idx="10"/>
          </p:nvPr>
        </p:nvSpPr>
        <p:spPr/>
        <p:txBody>
          <a:bodyPr/>
          <a:lstStyle/>
          <a:p>
            <a:fld id="{8BC75088-7D33-42B5-9087-63B4DD3B7F2A}" type="datetime1">
              <a:rPr lang="en-AU" smtClean="0"/>
              <a:t>10/08/2024</a:t>
            </a:fld>
            <a:endParaRPr lang="en-AU"/>
          </a:p>
        </p:txBody>
      </p:sp>
      <p:sp>
        <p:nvSpPr>
          <p:cNvPr id="6" name="Footer Placeholder 5">
            <a:extLst>
              <a:ext uri="{FF2B5EF4-FFF2-40B4-BE49-F238E27FC236}">
                <a16:creationId xmlns:a16="http://schemas.microsoft.com/office/drawing/2014/main" id="{57632F9D-9DBB-4EA6-8A1F-410FAAAE8374}"/>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6838D760-9ECA-4FDC-A104-52733551ECB3}"/>
              </a:ext>
            </a:extLst>
          </p:cNvPr>
          <p:cNvSpPr>
            <a:spLocks noGrp="1"/>
          </p:cNvSpPr>
          <p:nvPr>
            <p:ph type="sldNum" sz="quarter" idx="12"/>
          </p:nvPr>
        </p:nvSpPr>
        <p:spPr/>
        <p:txBody>
          <a:bodyPr/>
          <a:lstStyle/>
          <a:p>
            <a:fld id="{F5E7372A-B3C7-427B-BB89-F15DC7ABDE49}" type="slidenum">
              <a:rPr lang="en-AU" smtClean="0"/>
              <a:t>‹#›</a:t>
            </a:fld>
            <a:endParaRPr lang="en-AU"/>
          </a:p>
        </p:txBody>
      </p:sp>
    </p:spTree>
    <p:extLst>
      <p:ext uri="{BB962C8B-B14F-4D97-AF65-F5344CB8AC3E}">
        <p14:creationId xmlns:p14="http://schemas.microsoft.com/office/powerpoint/2010/main" val="10964020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99B953-7E49-4AFF-825B-16E36B370661}"/>
              </a:ext>
            </a:extLst>
          </p:cNvPr>
          <p:cNvSpPr>
            <a:spLocks noGrp="1"/>
          </p:cNvSpPr>
          <p:nvPr>
            <p:ph type="title"/>
          </p:nvPr>
        </p:nvSpPr>
        <p:spPr>
          <a:xfrm>
            <a:off x="838200" y="1457325"/>
            <a:ext cx="10515600" cy="1133475"/>
          </a:xfrm>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FB457DF8-2042-4C60-BDBE-A5657F36720E}"/>
              </a:ext>
            </a:extLst>
          </p:cNvPr>
          <p:cNvSpPr>
            <a:spLocks noGrp="1"/>
          </p:cNvSpPr>
          <p:nvPr>
            <p:ph idx="1"/>
          </p:nvPr>
        </p:nvSpPr>
        <p:spPr>
          <a:xfrm>
            <a:off x="838200" y="2717800"/>
            <a:ext cx="10515600" cy="34591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F8D98FD5-0BCD-4DE5-8939-097AD7D8E801}"/>
              </a:ext>
            </a:extLst>
          </p:cNvPr>
          <p:cNvSpPr>
            <a:spLocks noGrp="1"/>
          </p:cNvSpPr>
          <p:nvPr>
            <p:ph type="dt" sz="half" idx="10"/>
          </p:nvPr>
        </p:nvSpPr>
        <p:spPr/>
        <p:txBody>
          <a:bodyPr/>
          <a:lstStyle/>
          <a:p>
            <a:fld id="{36EF123C-AEF6-4421-BAF4-1D640063F956}" type="datetime1">
              <a:rPr lang="en-AU" smtClean="0"/>
              <a:t>10/08/2024</a:t>
            </a:fld>
            <a:endParaRPr lang="en-AU"/>
          </a:p>
        </p:txBody>
      </p:sp>
      <p:sp>
        <p:nvSpPr>
          <p:cNvPr id="5" name="Footer Placeholder 4">
            <a:extLst>
              <a:ext uri="{FF2B5EF4-FFF2-40B4-BE49-F238E27FC236}">
                <a16:creationId xmlns:a16="http://schemas.microsoft.com/office/drawing/2014/main" id="{69ACF82A-5325-4815-9B5B-C4FC064B0868}"/>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174747AC-9556-4D00-8960-AD4FC183349A}"/>
              </a:ext>
            </a:extLst>
          </p:cNvPr>
          <p:cNvSpPr>
            <a:spLocks noGrp="1"/>
          </p:cNvSpPr>
          <p:nvPr>
            <p:ph type="sldNum" sz="quarter" idx="12"/>
          </p:nvPr>
        </p:nvSpPr>
        <p:spPr/>
        <p:txBody>
          <a:bodyPr/>
          <a:lstStyle/>
          <a:p>
            <a:fld id="{F830CF16-402D-43F7-B818-8640906456B2}" type="slidenum">
              <a:rPr lang="en-AU" smtClean="0"/>
              <a:t>‹#›</a:t>
            </a:fld>
            <a:endParaRPr lang="en-AU"/>
          </a:p>
        </p:txBody>
      </p:sp>
    </p:spTree>
    <p:extLst>
      <p:ext uri="{BB962C8B-B14F-4D97-AF65-F5344CB8AC3E}">
        <p14:creationId xmlns:p14="http://schemas.microsoft.com/office/powerpoint/2010/main" val="245589193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E99EB-3880-4C00-A386-2C61B582CD9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Picture Placeholder 2">
            <a:extLst>
              <a:ext uri="{FF2B5EF4-FFF2-40B4-BE49-F238E27FC236}">
                <a16:creationId xmlns:a16="http://schemas.microsoft.com/office/drawing/2014/main" id="{4EE39A1B-BC6A-4276-B6F5-2F104268DAA1}"/>
              </a:ext>
            </a:extLst>
          </p:cNvPr>
          <p:cNvSpPr>
            <a:spLocks noGrp="1"/>
          </p:cNvSpPr>
          <p:nvPr>
            <p:ph type="pic" idx="1"/>
          </p:nvPr>
        </p:nvSpPr>
        <p:spPr>
          <a:xfrm>
            <a:off x="5180012" y="6318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AU"/>
          </a:p>
        </p:txBody>
      </p:sp>
      <p:sp>
        <p:nvSpPr>
          <p:cNvPr id="4" name="Text Placeholder 3">
            <a:extLst>
              <a:ext uri="{FF2B5EF4-FFF2-40B4-BE49-F238E27FC236}">
                <a16:creationId xmlns:a16="http://schemas.microsoft.com/office/drawing/2014/main" id="{1C734775-AA98-442D-941F-DB7B13D70D65}"/>
              </a:ext>
            </a:extLst>
          </p:cNvPr>
          <p:cNvSpPr>
            <a:spLocks noGrp="1"/>
          </p:cNvSpPr>
          <p:nvPr>
            <p:ph type="body" sz="half" idx="2"/>
          </p:nvPr>
        </p:nvSpPr>
        <p:spPr>
          <a:xfrm>
            <a:off x="839788" y="2057400"/>
            <a:ext cx="3932237" cy="344805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5A0299B-203B-450A-BB29-61A5F82E4BC5}"/>
              </a:ext>
            </a:extLst>
          </p:cNvPr>
          <p:cNvSpPr>
            <a:spLocks noGrp="1"/>
          </p:cNvSpPr>
          <p:nvPr>
            <p:ph type="dt" sz="half" idx="10"/>
          </p:nvPr>
        </p:nvSpPr>
        <p:spPr/>
        <p:txBody>
          <a:bodyPr/>
          <a:lstStyle/>
          <a:p>
            <a:fld id="{CBBE44A4-1C7F-4E15-85B4-EE0E87614165}" type="datetime1">
              <a:rPr lang="en-AU" smtClean="0"/>
              <a:t>10/08/2024</a:t>
            </a:fld>
            <a:endParaRPr lang="en-AU"/>
          </a:p>
        </p:txBody>
      </p:sp>
      <p:sp>
        <p:nvSpPr>
          <p:cNvPr id="6" name="Footer Placeholder 5">
            <a:extLst>
              <a:ext uri="{FF2B5EF4-FFF2-40B4-BE49-F238E27FC236}">
                <a16:creationId xmlns:a16="http://schemas.microsoft.com/office/drawing/2014/main" id="{A9688C2F-160A-4495-ACF3-F0A0E451A470}"/>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65794ECD-AB1A-459D-9D50-7D0691EDE408}"/>
              </a:ext>
            </a:extLst>
          </p:cNvPr>
          <p:cNvSpPr>
            <a:spLocks noGrp="1"/>
          </p:cNvSpPr>
          <p:nvPr>
            <p:ph type="sldNum" sz="quarter" idx="12"/>
          </p:nvPr>
        </p:nvSpPr>
        <p:spPr/>
        <p:txBody>
          <a:bodyPr/>
          <a:lstStyle/>
          <a:p>
            <a:fld id="{F5E7372A-B3C7-427B-BB89-F15DC7ABDE49}" type="slidenum">
              <a:rPr lang="en-AU" smtClean="0"/>
              <a:t>‹#›</a:t>
            </a:fld>
            <a:endParaRPr lang="en-AU"/>
          </a:p>
        </p:txBody>
      </p:sp>
    </p:spTree>
    <p:extLst>
      <p:ext uri="{BB962C8B-B14F-4D97-AF65-F5344CB8AC3E}">
        <p14:creationId xmlns:p14="http://schemas.microsoft.com/office/powerpoint/2010/main" val="14178140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75C0C-6FEB-4AD6-818F-C3F70649CA77}"/>
              </a:ext>
            </a:extLst>
          </p:cNvPr>
          <p:cNvSpPr>
            <a:spLocks noGrp="1"/>
          </p:cNvSpPr>
          <p:nvPr>
            <p:ph type="title"/>
          </p:nvPr>
        </p:nvSpPr>
        <p:spPr/>
        <p:txBody>
          <a:bodyPr/>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3C667819-C4EA-4AA3-91ED-E98D0410A06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0CB401F9-0788-4717-BA80-87B5730963E8}"/>
              </a:ext>
            </a:extLst>
          </p:cNvPr>
          <p:cNvSpPr>
            <a:spLocks noGrp="1"/>
          </p:cNvSpPr>
          <p:nvPr>
            <p:ph type="dt" sz="half" idx="10"/>
          </p:nvPr>
        </p:nvSpPr>
        <p:spPr/>
        <p:txBody>
          <a:bodyPr/>
          <a:lstStyle/>
          <a:p>
            <a:fld id="{8046EB6E-8D28-46D6-9E0F-CF218021ED55}" type="datetime1">
              <a:rPr lang="en-AU" smtClean="0"/>
              <a:t>10/08/2024</a:t>
            </a:fld>
            <a:endParaRPr lang="en-AU"/>
          </a:p>
        </p:txBody>
      </p:sp>
      <p:sp>
        <p:nvSpPr>
          <p:cNvPr id="5" name="Footer Placeholder 4">
            <a:extLst>
              <a:ext uri="{FF2B5EF4-FFF2-40B4-BE49-F238E27FC236}">
                <a16:creationId xmlns:a16="http://schemas.microsoft.com/office/drawing/2014/main" id="{2066D622-0A90-4863-AA1B-4CE8A703D0CD}"/>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08DE7FC9-BC6C-46B0-927E-5489B2808425}"/>
              </a:ext>
            </a:extLst>
          </p:cNvPr>
          <p:cNvSpPr>
            <a:spLocks noGrp="1"/>
          </p:cNvSpPr>
          <p:nvPr>
            <p:ph type="sldNum" sz="quarter" idx="12"/>
          </p:nvPr>
        </p:nvSpPr>
        <p:spPr/>
        <p:txBody>
          <a:bodyPr/>
          <a:lstStyle/>
          <a:p>
            <a:fld id="{F5E7372A-B3C7-427B-BB89-F15DC7ABDE49}" type="slidenum">
              <a:rPr lang="en-AU" smtClean="0"/>
              <a:t>‹#›</a:t>
            </a:fld>
            <a:endParaRPr lang="en-AU"/>
          </a:p>
        </p:txBody>
      </p:sp>
    </p:spTree>
    <p:extLst>
      <p:ext uri="{BB962C8B-B14F-4D97-AF65-F5344CB8AC3E}">
        <p14:creationId xmlns:p14="http://schemas.microsoft.com/office/powerpoint/2010/main" val="119439171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9458041-2789-4CE3-896A-19ADB9ACA146}"/>
              </a:ext>
            </a:extLst>
          </p:cNvPr>
          <p:cNvSpPr>
            <a:spLocks noGrp="1"/>
          </p:cNvSpPr>
          <p:nvPr>
            <p:ph type="title" orient="vert"/>
          </p:nvPr>
        </p:nvSpPr>
        <p:spPr>
          <a:xfrm>
            <a:off x="8724900" y="365125"/>
            <a:ext cx="2628900" cy="5286375"/>
          </a:xfrm>
        </p:spPr>
        <p:txBody>
          <a:bodyPr vert="eaVert"/>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64E4EA8B-375B-4C76-80F3-4086B2CA053F}"/>
              </a:ext>
            </a:extLst>
          </p:cNvPr>
          <p:cNvSpPr>
            <a:spLocks noGrp="1"/>
          </p:cNvSpPr>
          <p:nvPr>
            <p:ph type="body" orient="vert" idx="1"/>
          </p:nvPr>
        </p:nvSpPr>
        <p:spPr>
          <a:xfrm>
            <a:off x="838200" y="365125"/>
            <a:ext cx="7734300" cy="52863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AD64C4AD-191B-454D-860A-7169A48CE421}"/>
              </a:ext>
            </a:extLst>
          </p:cNvPr>
          <p:cNvSpPr>
            <a:spLocks noGrp="1"/>
          </p:cNvSpPr>
          <p:nvPr>
            <p:ph type="dt" sz="half" idx="10"/>
          </p:nvPr>
        </p:nvSpPr>
        <p:spPr/>
        <p:txBody>
          <a:bodyPr/>
          <a:lstStyle/>
          <a:p>
            <a:fld id="{21A0F56F-9695-4646-9639-A0F63AE9E1C0}" type="datetime1">
              <a:rPr lang="en-AU" smtClean="0"/>
              <a:t>10/08/2024</a:t>
            </a:fld>
            <a:endParaRPr lang="en-AU"/>
          </a:p>
        </p:txBody>
      </p:sp>
      <p:sp>
        <p:nvSpPr>
          <p:cNvPr id="5" name="Footer Placeholder 4">
            <a:extLst>
              <a:ext uri="{FF2B5EF4-FFF2-40B4-BE49-F238E27FC236}">
                <a16:creationId xmlns:a16="http://schemas.microsoft.com/office/drawing/2014/main" id="{EC4E5B81-DC39-4A6E-A76D-1800683F4A00}"/>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EA5176BE-B3E6-4C83-BA2A-E2E187CACF98}"/>
              </a:ext>
            </a:extLst>
          </p:cNvPr>
          <p:cNvSpPr>
            <a:spLocks noGrp="1"/>
          </p:cNvSpPr>
          <p:nvPr>
            <p:ph type="sldNum" sz="quarter" idx="12"/>
          </p:nvPr>
        </p:nvSpPr>
        <p:spPr/>
        <p:txBody>
          <a:bodyPr/>
          <a:lstStyle/>
          <a:p>
            <a:fld id="{F5E7372A-B3C7-427B-BB89-F15DC7ABDE49}" type="slidenum">
              <a:rPr lang="en-AU" smtClean="0"/>
              <a:t>‹#›</a:t>
            </a:fld>
            <a:endParaRPr lang="en-AU"/>
          </a:p>
        </p:txBody>
      </p:sp>
    </p:spTree>
    <p:extLst>
      <p:ext uri="{BB962C8B-B14F-4D97-AF65-F5344CB8AC3E}">
        <p14:creationId xmlns:p14="http://schemas.microsoft.com/office/powerpoint/2010/main" val="145820844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2353C7-1810-48E0-8204-6B4FC93268CA}"/>
              </a:ext>
            </a:extLst>
          </p:cNvPr>
          <p:cNvSpPr>
            <a:spLocks noGrp="1"/>
          </p:cNvSpPr>
          <p:nvPr>
            <p:ph type="ctrTitle"/>
          </p:nvPr>
        </p:nvSpPr>
        <p:spPr>
          <a:xfrm>
            <a:off x="1524000" y="1376363"/>
            <a:ext cx="9144000" cy="2387600"/>
          </a:xfrm>
        </p:spPr>
        <p:txBody>
          <a:bodyPr anchor="b"/>
          <a:lstStyle>
            <a:lvl1pPr algn="ctr">
              <a:defRPr sz="6000"/>
            </a:lvl1pPr>
          </a:lstStyle>
          <a:p>
            <a:r>
              <a:rPr lang="en-US"/>
              <a:t>Click to edit Master title style</a:t>
            </a:r>
            <a:endParaRPr lang="en-AU"/>
          </a:p>
        </p:txBody>
      </p:sp>
      <p:sp>
        <p:nvSpPr>
          <p:cNvPr id="3" name="Subtitle 2">
            <a:extLst>
              <a:ext uri="{FF2B5EF4-FFF2-40B4-BE49-F238E27FC236}">
                <a16:creationId xmlns:a16="http://schemas.microsoft.com/office/drawing/2014/main" id="{1E06BEC4-CB6E-43DB-B5BF-4A416E7105B7}"/>
              </a:ext>
            </a:extLst>
          </p:cNvPr>
          <p:cNvSpPr>
            <a:spLocks noGrp="1"/>
          </p:cNvSpPr>
          <p:nvPr>
            <p:ph type="subTitle" idx="1"/>
          </p:nvPr>
        </p:nvSpPr>
        <p:spPr>
          <a:xfrm>
            <a:off x="1524000" y="39449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4" name="Date Placeholder 3">
            <a:extLst>
              <a:ext uri="{FF2B5EF4-FFF2-40B4-BE49-F238E27FC236}">
                <a16:creationId xmlns:a16="http://schemas.microsoft.com/office/drawing/2014/main" id="{118FB755-2F3A-4B34-822D-7ED8B7C4C3C6}"/>
              </a:ext>
            </a:extLst>
          </p:cNvPr>
          <p:cNvSpPr>
            <a:spLocks noGrp="1"/>
          </p:cNvSpPr>
          <p:nvPr>
            <p:ph type="dt" sz="half" idx="10"/>
          </p:nvPr>
        </p:nvSpPr>
        <p:spPr/>
        <p:txBody>
          <a:bodyPr/>
          <a:lstStyle>
            <a:lvl1pPr>
              <a:defRPr/>
            </a:lvl1pPr>
          </a:lstStyle>
          <a:p>
            <a:fld id="{94D0FF55-29B4-44A8-8BFB-B031C05DDB62}" type="datetime1">
              <a:rPr lang="en-AU" smtClean="0"/>
              <a:t>10/08/2024</a:t>
            </a:fld>
            <a:endParaRPr lang="en-AU"/>
          </a:p>
        </p:txBody>
      </p:sp>
      <p:sp>
        <p:nvSpPr>
          <p:cNvPr id="5" name="Footer Placeholder 4">
            <a:extLst>
              <a:ext uri="{FF2B5EF4-FFF2-40B4-BE49-F238E27FC236}">
                <a16:creationId xmlns:a16="http://schemas.microsoft.com/office/drawing/2014/main" id="{33CC6F6A-4BBB-4B01-B25E-02DCDA43C4BF}"/>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D635BDA4-E2EB-412D-9B3F-AD2130120207}"/>
              </a:ext>
            </a:extLst>
          </p:cNvPr>
          <p:cNvSpPr>
            <a:spLocks noGrp="1"/>
          </p:cNvSpPr>
          <p:nvPr>
            <p:ph type="sldNum" sz="quarter" idx="12"/>
          </p:nvPr>
        </p:nvSpPr>
        <p:spPr/>
        <p:txBody>
          <a:bodyPr/>
          <a:lstStyle/>
          <a:p>
            <a:fld id="{F830CF16-402D-43F7-B818-8640906456B2}" type="slidenum">
              <a:rPr lang="en-AU" smtClean="0"/>
              <a:t>‹#›</a:t>
            </a:fld>
            <a:endParaRPr lang="en-AU"/>
          </a:p>
        </p:txBody>
      </p:sp>
    </p:spTree>
    <p:extLst>
      <p:ext uri="{BB962C8B-B14F-4D97-AF65-F5344CB8AC3E}">
        <p14:creationId xmlns:p14="http://schemas.microsoft.com/office/powerpoint/2010/main" val="270404108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99B953-7E49-4AFF-825B-16E36B370661}"/>
              </a:ext>
            </a:extLst>
          </p:cNvPr>
          <p:cNvSpPr>
            <a:spLocks noGrp="1"/>
          </p:cNvSpPr>
          <p:nvPr>
            <p:ph type="title"/>
          </p:nvPr>
        </p:nvSpPr>
        <p:spPr>
          <a:xfrm>
            <a:off x="838200" y="1457325"/>
            <a:ext cx="10515600" cy="1133475"/>
          </a:xfrm>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FB457DF8-2042-4C60-BDBE-A5657F36720E}"/>
              </a:ext>
            </a:extLst>
          </p:cNvPr>
          <p:cNvSpPr>
            <a:spLocks noGrp="1"/>
          </p:cNvSpPr>
          <p:nvPr>
            <p:ph idx="1"/>
          </p:nvPr>
        </p:nvSpPr>
        <p:spPr>
          <a:xfrm>
            <a:off x="838200" y="2717800"/>
            <a:ext cx="10515600" cy="34591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F8D98FD5-0BCD-4DE5-8939-097AD7D8E801}"/>
              </a:ext>
            </a:extLst>
          </p:cNvPr>
          <p:cNvSpPr>
            <a:spLocks noGrp="1"/>
          </p:cNvSpPr>
          <p:nvPr>
            <p:ph type="dt" sz="half" idx="10"/>
          </p:nvPr>
        </p:nvSpPr>
        <p:spPr/>
        <p:txBody>
          <a:bodyPr/>
          <a:lstStyle/>
          <a:p>
            <a:fld id="{732FD650-5AFA-49F0-B286-569832EF4E9E}" type="datetime1">
              <a:rPr lang="en-AU" smtClean="0"/>
              <a:t>10/08/2024</a:t>
            </a:fld>
            <a:endParaRPr lang="en-AU"/>
          </a:p>
        </p:txBody>
      </p:sp>
      <p:sp>
        <p:nvSpPr>
          <p:cNvPr id="5" name="Footer Placeholder 4">
            <a:extLst>
              <a:ext uri="{FF2B5EF4-FFF2-40B4-BE49-F238E27FC236}">
                <a16:creationId xmlns:a16="http://schemas.microsoft.com/office/drawing/2014/main" id="{69ACF82A-5325-4815-9B5B-C4FC064B0868}"/>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174747AC-9556-4D00-8960-AD4FC183349A}"/>
              </a:ext>
            </a:extLst>
          </p:cNvPr>
          <p:cNvSpPr>
            <a:spLocks noGrp="1"/>
          </p:cNvSpPr>
          <p:nvPr>
            <p:ph type="sldNum" sz="quarter" idx="12"/>
          </p:nvPr>
        </p:nvSpPr>
        <p:spPr/>
        <p:txBody>
          <a:bodyPr/>
          <a:lstStyle/>
          <a:p>
            <a:fld id="{F830CF16-402D-43F7-B818-8640906456B2}" type="slidenum">
              <a:rPr lang="en-AU" smtClean="0"/>
              <a:t>‹#›</a:t>
            </a:fld>
            <a:endParaRPr lang="en-AU"/>
          </a:p>
        </p:txBody>
      </p:sp>
    </p:spTree>
    <p:extLst>
      <p:ext uri="{BB962C8B-B14F-4D97-AF65-F5344CB8AC3E}">
        <p14:creationId xmlns:p14="http://schemas.microsoft.com/office/powerpoint/2010/main" val="57607119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66270-FD01-4015-8599-829C74369CB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U"/>
          </a:p>
        </p:txBody>
      </p:sp>
      <p:sp>
        <p:nvSpPr>
          <p:cNvPr id="3" name="Text Placeholder 2">
            <a:extLst>
              <a:ext uri="{FF2B5EF4-FFF2-40B4-BE49-F238E27FC236}">
                <a16:creationId xmlns:a16="http://schemas.microsoft.com/office/drawing/2014/main" id="{4B6000E3-897C-4AF8-AC7B-4003FC67005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D77F10A-E3E1-47E6-B1D8-6D0CDB0A0E61}"/>
              </a:ext>
            </a:extLst>
          </p:cNvPr>
          <p:cNvSpPr>
            <a:spLocks noGrp="1"/>
          </p:cNvSpPr>
          <p:nvPr>
            <p:ph type="dt" sz="half" idx="10"/>
          </p:nvPr>
        </p:nvSpPr>
        <p:spPr/>
        <p:txBody>
          <a:bodyPr/>
          <a:lstStyle/>
          <a:p>
            <a:fld id="{1FD11F02-E96E-459A-A1E9-D78B41DE2A36}" type="datetime1">
              <a:rPr lang="en-AU" smtClean="0"/>
              <a:t>10/08/2024</a:t>
            </a:fld>
            <a:endParaRPr lang="en-AU"/>
          </a:p>
        </p:txBody>
      </p:sp>
      <p:sp>
        <p:nvSpPr>
          <p:cNvPr id="5" name="Footer Placeholder 4">
            <a:extLst>
              <a:ext uri="{FF2B5EF4-FFF2-40B4-BE49-F238E27FC236}">
                <a16:creationId xmlns:a16="http://schemas.microsoft.com/office/drawing/2014/main" id="{E0B601B2-0E72-45A1-97DA-0FD83A7B8A5B}"/>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B6C4D7EC-326C-4B8B-BC7A-0961F88E113A}"/>
              </a:ext>
            </a:extLst>
          </p:cNvPr>
          <p:cNvSpPr>
            <a:spLocks noGrp="1"/>
          </p:cNvSpPr>
          <p:nvPr>
            <p:ph type="sldNum" sz="quarter" idx="12"/>
          </p:nvPr>
        </p:nvSpPr>
        <p:spPr/>
        <p:txBody>
          <a:bodyPr/>
          <a:lstStyle/>
          <a:p>
            <a:fld id="{F830CF16-402D-43F7-B818-8640906456B2}" type="slidenum">
              <a:rPr lang="en-AU" smtClean="0"/>
              <a:t>‹#›</a:t>
            </a:fld>
            <a:endParaRPr lang="en-AU"/>
          </a:p>
        </p:txBody>
      </p:sp>
    </p:spTree>
    <p:extLst>
      <p:ext uri="{BB962C8B-B14F-4D97-AF65-F5344CB8AC3E}">
        <p14:creationId xmlns:p14="http://schemas.microsoft.com/office/powerpoint/2010/main" val="424836532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CF81A3-EA80-4C6D-ADA2-5DC521772B14}"/>
              </a:ext>
            </a:extLst>
          </p:cNvPr>
          <p:cNvSpPr>
            <a:spLocks noGrp="1"/>
          </p:cNvSpPr>
          <p:nvPr>
            <p:ph type="title"/>
          </p:nvPr>
        </p:nvSpPr>
        <p:spPr>
          <a:xfrm>
            <a:off x="838200" y="1435100"/>
            <a:ext cx="10515600" cy="1039811"/>
          </a:xfrm>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B0A50FC7-97FE-48E7-B326-255AAE07C3D5}"/>
              </a:ext>
            </a:extLst>
          </p:cNvPr>
          <p:cNvSpPr>
            <a:spLocks noGrp="1"/>
          </p:cNvSpPr>
          <p:nvPr>
            <p:ph sz="half" idx="1"/>
          </p:nvPr>
        </p:nvSpPr>
        <p:spPr>
          <a:xfrm>
            <a:off x="838200" y="2654299"/>
            <a:ext cx="5181600" cy="35226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a:extLst>
              <a:ext uri="{FF2B5EF4-FFF2-40B4-BE49-F238E27FC236}">
                <a16:creationId xmlns:a16="http://schemas.microsoft.com/office/drawing/2014/main" id="{9889C72B-0DE3-4498-B1D5-E2D8AA92875F}"/>
              </a:ext>
            </a:extLst>
          </p:cNvPr>
          <p:cNvSpPr>
            <a:spLocks noGrp="1"/>
          </p:cNvSpPr>
          <p:nvPr>
            <p:ph sz="half" idx="2"/>
          </p:nvPr>
        </p:nvSpPr>
        <p:spPr>
          <a:xfrm>
            <a:off x="6172200" y="2654299"/>
            <a:ext cx="5181600" cy="352266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a:extLst>
              <a:ext uri="{FF2B5EF4-FFF2-40B4-BE49-F238E27FC236}">
                <a16:creationId xmlns:a16="http://schemas.microsoft.com/office/drawing/2014/main" id="{3B30E02A-2B66-4EDF-8F47-0E6D1C4F0CDA}"/>
              </a:ext>
            </a:extLst>
          </p:cNvPr>
          <p:cNvSpPr>
            <a:spLocks noGrp="1"/>
          </p:cNvSpPr>
          <p:nvPr>
            <p:ph type="dt" sz="half" idx="10"/>
          </p:nvPr>
        </p:nvSpPr>
        <p:spPr/>
        <p:txBody>
          <a:bodyPr/>
          <a:lstStyle/>
          <a:p>
            <a:fld id="{0112E61A-011A-4DEE-8D87-4AD022A511C5}" type="datetime1">
              <a:rPr lang="en-AU" smtClean="0"/>
              <a:t>10/08/2024</a:t>
            </a:fld>
            <a:endParaRPr lang="en-AU"/>
          </a:p>
        </p:txBody>
      </p:sp>
      <p:sp>
        <p:nvSpPr>
          <p:cNvPr id="6" name="Footer Placeholder 5">
            <a:extLst>
              <a:ext uri="{FF2B5EF4-FFF2-40B4-BE49-F238E27FC236}">
                <a16:creationId xmlns:a16="http://schemas.microsoft.com/office/drawing/2014/main" id="{C23CCAB0-54BB-4E9B-8DB4-2051012B68D0}"/>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A1556226-3A38-42CC-B90D-92B63BE72CBF}"/>
              </a:ext>
            </a:extLst>
          </p:cNvPr>
          <p:cNvSpPr>
            <a:spLocks noGrp="1"/>
          </p:cNvSpPr>
          <p:nvPr>
            <p:ph type="sldNum" sz="quarter" idx="12"/>
          </p:nvPr>
        </p:nvSpPr>
        <p:spPr/>
        <p:txBody>
          <a:bodyPr/>
          <a:lstStyle/>
          <a:p>
            <a:fld id="{F830CF16-402D-43F7-B818-8640906456B2}" type="slidenum">
              <a:rPr lang="en-AU" smtClean="0"/>
              <a:t>‹#›</a:t>
            </a:fld>
            <a:endParaRPr lang="en-AU"/>
          </a:p>
        </p:txBody>
      </p:sp>
    </p:spTree>
    <p:extLst>
      <p:ext uri="{BB962C8B-B14F-4D97-AF65-F5344CB8AC3E}">
        <p14:creationId xmlns:p14="http://schemas.microsoft.com/office/powerpoint/2010/main" val="397873635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893443-746F-4EC0-9BC0-A9CFBF7B7792}"/>
              </a:ext>
            </a:extLst>
          </p:cNvPr>
          <p:cNvSpPr>
            <a:spLocks noGrp="1"/>
          </p:cNvSpPr>
          <p:nvPr>
            <p:ph type="title"/>
          </p:nvPr>
        </p:nvSpPr>
        <p:spPr>
          <a:xfrm>
            <a:off x="838200" y="1384300"/>
            <a:ext cx="10515600" cy="1137444"/>
          </a:xfrm>
        </p:spPr>
        <p:txBody>
          <a:bodyPr/>
          <a:lstStyle/>
          <a:p>
            <a:r>
              <a:rPr lang="en-US"/>
              <a:t>Click to edit Master title style</a:t>
            </a:r>
            <a:endParaRPr lang="en-AU"/>
          </a:p>
        </p:txBody>
      </p:sp>
      <p:sp>
        <p:nvSpPr>
          <p:cNvPr id="3" name="Text Placeholder 2">
            <a:extLst>
              <a:ext uri="{FF2B5EF4-FFF2-40B4-BE49-F238E27FC236}">
                <a16:creationId xmlns:a16="http://schemas.microsoft.com/office/drawing/2014/main" id="{003F0B22-94F2-4157-85FE-78B38DAEDEEF}"/>
              </a:ext>
            </a:extLst>
          </p:cNvPr>
          <p:cNvSpPr>
            <a:spLocks noGrp="1"/>
          </p:cNvSpPr>
          <p:nvPr>
            <p:ph type="body" idx="1"/>
          </p:nvPr>
        </p:nvSpPr>
        <p:spPr>
          <a:xfrm>
            <a:off x="827087" y="2605088"/>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5052470-F023-41F8-BB08-4CA0E6AB96CC}"/>
              </a:ext>
            </a:extLst>
          </p:cNvPr>
          <p:cNvSpPr>
            <a:spLocks noGrp="1"/>
          </p:cNvSpPr>
          <p:nvPr>
            <p:ph sz="half" idx="2"/>
          </p:nvPr>
        </p:nvSpPr>
        <p:spPr>
          <a:xfrm>
            <a:off x="839788" y="3555999"/>
            <a:ext cx="5157787" cy="26336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a:extLst>
              <a:ext uri="{FF2B5EF4-FFF2-40B4-BE49-F238E27FC236}">
                <a16:creationId xmlns:a16="http://schemas.microsoft.com/office/drawing/2014/main" id="{73A336C6-3773-4A8A-90E0-324397B77BD7}"/>
              </a:ext>
            </a:extLst>
          </p:cNvPr>
          <p:cNvSpPr>
            <a:spLocks noGrp="1"/>
          </p:cNvSpPr>
          <p:nvPr>
            <p:ph type="body" sz="quarter" idx="3"/>
          </p:nvPr>
        </p:nvSpPr>
        <p:spPr>
          <a:xfrm>
            <a:off x="6170612" y="2605088"/>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7856BBD-34C2-4040-9F65-EBA91A1948CF}"/>
              </a:ext>
            </a:extLst>
          </p:cNvPr>
          <p:cNvSpPr>
            <a:spLocks noGrp="1"/>
          </p:cNvSpPr>
          <p:nvPr>
            <p:ph sz="quarter" idx="4"/>
          </p:nvPr>
        </p:nvSpPr>
        <p:spPr>
          <a:xfrm>
            <a:off x="6172200" y="3555999"/>
            <a:ext cx="5183188" cy="263366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a:extLst>
              <a:ext uri="{FF2B5EF4-FFF2-40B4-BE49-F238E27FC236}">
                <a16:creationId xmlns:a16="http://schemas.microsoft.com/office/drawing/2014/main" id="{183F22DA-FD7F-4D8A-A79B-791C8B03564D}"/>
              </a:ext>
            </a:extLst>
          </p:cNvPr>
          <p:cNvSpPr>
            <a:spLocks noGrp="1"/>
          </p:cNvSpPr>
          <p:nvPr>
            <p:ph type="dt" sz="half" idx="10"/>
          </p:nvPr>
        </p:nvSpPr>
        <p:spPr/>
        <p:txBody>
          <a:bodyPr/>
          <a:lstStyle/>
          <a:p>
            <a:fld id="{709BF275-7123-491B-B5B3-924F6A94DCFE}" type="datetime1">
              <a:rPr lang="en-AU" smtClean="0"/>
              <a:t>10/08/2024</a:t>
            </a:fld>
            <a:endParaRPr lang="en-AU"/>
          </a:p>
        </p:txBody>
      </p:sp>
      <p:sp>
        <p:nvSpPr>
          <p:cNvPr id="8" name="Footer Placeholder 7">
            <a:extLst>
              <a:ext uri="{FF2B5EF4-FFF2-40B4-BE49-F238E27FC236}">
                <a16:creationId xmlns:a16="http://schemas.microsoft.com/office/drawing/2014/main" id="{957BCA03-EE04-44A5-B281-CEBF8D042C79}"/>
              </a:ext>
            </a:extLst>
          </p:cNvPr>
          <p:cNvSpPr>
            <a:spLocks noGrp="1"/>
          </p:cNvSpPr>
          <p:nvPr>
            <p:ph type="ftr" sz="quarter" idx="11"/>
          </p:nvPr>
        </p:nvSpPr>
        <p:spPr/>
        <p:txBody>
          <a:bodyPr/>
          <a:lstStyle/>
          <a:p>
            <a:endParaRPr lang="en-AU"/>
          </a:p>
        </p:txBody>
      </p:sp>
      <p:sp>
        <p:nvSpPr>
          <p:cNvPr id="9" name="Slide Number Placeholder 8">
            <a:extLst>
              <a:ext uri="{FF2B5EF4-FFF2-40B4-BE49-F238E27FC236}">
                <a16:creationId xmlns:a16="http://schemas.microsoft.com/office/drawing/2014/main" id="{D0089E67-2678-48C3-BB13-5848C912EDA5}"/>
              </a:ext>
            </a:extLst>
          </p:cNvPr>
          <p:cNvSpPr>
            <a:spLocks noGrp="1"/>
          </p:cNvSpPr>
          <p:nvPr>
            <p:ph type="sldNum" sz="quarter" idx="12"/>
          </p:nvPr>
        </p:nvSpPr>
        <p:spPr/>
        <p:txBody>
          <a:bodyPr/>
          <a:lstStyle/>
          <a:p>
            <a:fld id="{F830CF16-402D-43F7-B818-8640906456B2}" type="slidenum">
              <a:rPr lang="en-AU" smtClean="0"/>
              <a:t>‹#›</a:t>
            </a:fld>
            <a:endParaRPr lang="en-AU"/>
          </a:p>
        </p:txBody>
      </p:sp>
    </p:spTree>
    <p:extLst>
      <p:ext uri="{BB962C8B-B14F-4D97-AF65-F5344CB8AC3E}">
        <p14:creationId xmlns:p14="http://schemas.microsoft.com/office/powerpoint/2010/main" val="323924529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24664B-ADE3-4B2E-9AA1-0BC695FE6D74}"/>
              </a:ext>
            </a:extLst>
          </p:cNvPr>
          <p:cNvSpPr>
            <a:spLocks noGrp="1"/>
          </p:cNvSpPr>
          <p:nvPr>
            <p:ph type="title"/>
          </p:nvPr>
        </p:nvSpPr>
        <p:spPr>
          <a:xfrm>
            <a:off x="838200" y="1444625"/>
            <a:ext cx="10515600" cy="1325563"/>
          </a:xfrm>
        </p:spPr>
        <p:txBody>
          <a:bodyPr/>
          <a:lstStyle/>
          <a:p>
            <a:r>
              <a:rPr lang="en-US"/>
              <a:t>Click to edit Master title style</a:t>
            </a:r>
            <a:endParaRPr lang="en-AU"/>
          </a:p>
        </p:txBody>
      </p:sp>
      <p:sp>
        <p:nvSpPr>
          <p:cNvPr id="3" name="Date Placeholder 2">
            <a:extLst>
              <a:ext uri="{FF2B5EF4-FFF2-40B4-BE49-F238E27FC236}">
                <a16:creationId xmlns:a16="http://schemas.microsoft.com/office/drawing/2014/main" id="{DD567853-FA5D-403C-9E48-FE5EF9376739}"/>
              </a:ext>
            </a:extLst>
          </p:cNvPr>
          <p:cNvSpPr>
            <a:spLocks noGrp="1"/>
          </p:cNvSpPr>
          <p:nvPr>
            <p:ph type="dt" sz="half" idx="10"/>
          </p:nvPr>
        </p:nvSpPr>
        <p:spPr/>
        <p:txBody>
          <a:bodyPr/>
          <a:lstStyle/>
          <a:p>
            <a:fld id="{DB270AE2-339C-41B3-9367-FA40C256D514}" type="datetime1">
              <a:rPr lang="en-AU" smtClean="0"/>
              <a:t>10/08/2024</a:t>
            </a:fld>
            <a:endParaRPr lang="en-AU"/>
          </a:p>
        </p:txBody>
      </p:sp>
      <p:sp>
        <p:nvSpPr>
          <p:cNvPr id="4" name="Footer Placeholder 3">
            <a:extLst>
              <a:ext uri="{FF2B5EF4-FFF2-40B4-BE49-F238E27FC236}">
                <a16:creationId xmlns:a16="http://schemas.microsoft.com/office/drawing/2014/main" id="{0D811EFF-E9BE-4C0D-967C-4F82026E8C51}"/>
              </a:ext>
            </a:extLst>
          </p:cNvPr>
          <p:cNvSpPr>
            <a:spLocks noGrp="1"/>
          </p:cNvSpPr>
          <p:nvPr>
            <p:ph type="ftr" sz="quarter" idx="11"/>
          </p:nvPr>
        </p:nvSpPr>
        <p:spPr/>
        <p:txBody>
          <a:bodyPr/>
          <a:lstStyle/>
          <a:p>
            <a:endParaRPr lang="en-AU"/>
          </a:p>
        </p:txBody>
      </p:sp>
      <p:sp>
        <p:nvSpPr>
          <p:cNvPr id="5" name="Slide Number Placeholder 4">
            <a:extLst>
              <a:ext uri="{FF2B5EF4-FFF2-40B4-BE49-F238E27FC236}">
                <a16:creationId xmlns:a16="http://schemas.microsoft.com/office/drawing/2014/main" id="{B50756C8-86B2-4EAA-B193-8EEE875572B1}"/>
              </a:ext>
            </a:extLst>
          </p:cNvPr>
          <p:cNvSpPr>
            <a:spLocks noGrp="1"/>
          </p:cNvSpPr>
          <p:nvPr>
            <p:ph type="sldNum" sz="quarter" idx="12"/>
          </p:nvPr>
        </p:nvSpPr>
        <p:spPr/>
        <p:txBody>
          <a:bodyPr/>
          <a:lstStyle/>
          <a:p>
            <a:fld id="{F830CF16-402D-43F7-B818-8640906456B2}" type="slidenum">
              <a:rPr lang="en-AU" smtClean="0"/>
              <a:t>‹#›</a:t>
            </a:fld>
            <a:endParaRPr lang="en-AU"/>
          </a:p>
        </p:txBody>
      </p:sp>
    </p:spTree>
    <p:extLst>
      <p:ext uri="{BB962C8B-B14F-4D97-AF65-F5344CB8AC3E}">
        <p14:creationId xmlns:p14="http://schemas.microsoft.com/office/powerpoint/2010/main" val="148148719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155FDF-8EDF-4007-A834-01C9C67E8CE2}"/>
              </a:ext>
            </a:extLst>
          </p:cNvPr>
          <p:cNvSpPr>
            <a:spLocks noGrp="1"/>
          </p:cNvSpPr>
          <p:nvPr>
            <p:ph type="dt" sz="half" idx="10"/>
          </p:nvPr>
        </p:nvSpPr>
        <p:spPr/>
        <p:txBody>
          <a:bodyPr/>
          <a:lstStyle/>
          <a:p>
            <a:fld id="{EA2D34BD-EDDE-4CD4-9CD3-4EE9960C35A5}" type="datetime1">
              <a:rPr lang="en-AU" smtClean="0"/>
              <a:t>10/08/2024</a:t>
            </a:fld>
            <a:endParaRPr lang="en-AU"/>
          </a:p>
        </p:txBody>
      </p:sp>
      <p:sp>
        <p:nvSpPr>
          <p:cNvPr id="3" name="Footer Placeholder 2">
            <a:extLst>
              <a:ext uri="{FF2B5EF4-FFF2-40B4-BE49-F238E27FC236}">
                <a16:creationId xmlns:a16="http://schemas.microsoft.com/office/drawing/2014/main" id="{6B9C9D18-C2F1-4529-B635-347C128DBEFA}"/>
              </a:ext>
            </a:extLst>
          </p:cNvPr>
          <p:cNvSpPr>
            <a:spLocks noGrp="1"/>
          </p:cNvSpPr>
          <p:nvPr>
            <p:ph type="ftr" sz="quarter" idx="11"/>
          </p:nvPr>
        </p:nvSpPr>
        <p:spPr/>
        <p:txBody>
          <a:bodyPr/>
          <a:lstStyle/>
          <a:p>
            <a:endParaRPr lang="en-AU"/>
          </a:p>
        </p:txBody>
      </p:sp>
      <p:sp>
        <p:nvSpPr>
          <p:cNvPr id="4" name="Slide Number Placeholder 3">
            <a:extLst>
              <a:ext uri="{FF2B5EF4-FFF2-40B4-BE49-F238E27FC236}">
                <a16:creationId xmlns:a16="http://schemas.microsoft.com/office/drawing/2014/main" id="{F6975F58-FA47-4E7D-83F3-A80B81C11105}"/>
              </a:ext>
            </a:extLst>
          </p:cNvPr>
          <p:cNvSpPr>
            <a:spLocks noGrp="1"/>
          </p:cNvSpPr>
          <p:nvPr>
            <p:ph type="sldNum" sz="quarter" idx="12"/>
          </p:nvPr>
        </p:nvSpPr>
        <p:spPr/>
        <p:txBody>
          <a:bodyPr/>
          <a:lstStyle/>
          <a:p>
            <a:fld id="{F830CF16-402D-43F7-B818-8640906456B2}" type="slidenum">
              <a:rPr lang="en-AU" smtClean="0"/>
              <a:t>‹#›</a:t>
            </a:fld>
            <a:endParaRPr lang="en-AU"/>
          </a:p>
        </p:txBody>
      </p:sp>
    </p:spTree>
    <p:extLst>
      <p:ext uri="{BB962C8B-B14F-4D97-AF65-F5344CB8AC3E}">
        <p14:creationId xmlns:p14="http://schemas.microsoft.com/office/powerpoint/2010/main" val="5966250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66270-FD01-4015-8599-829C74369CB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U"/>
          </a:p>
        </p:txBody>
      </p:sp>
      <p:sp>
        <p:nvSpPr>
          <p:cNvPr id="3" name="Text Placeholder 2">
            <a:extLst>
              <a:ext uri="{FF2B5EF4-FFF2-40B4-BE49-F238E27FC236}">
                <a16:creationId xmlns:a16="http://schemas.microsoft.com/office/drawing/2014/main" id="{4B6000E3-897C-4AF8-AC7B-4003FC67005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D77F10A-E3E1-47E6-B1D8-6D0CDB0A0E61}"/>
              </a:ext>
            </a:extLst>
          </p:cNvPr>
          <p:cNvSpPr>
            <a:spLocks noGrp="1"/>
          </p:cNvSpPr>
          <p:nvPr>
            <p:ph type="dt" sz="half" idx="10"/>
          </p:nvPr>
        </p:nvSpPr>
        <p:spPr/>
        <p:txBody>
          <a:bodyPr/>
          <a:lstStyle/>
          <a:p>
            <a:fld id="{EF61989A-5DC3-4C6B-B0DF-967AB10DCD12}" type="datetime1">
              <a:rPr lang="en-AU" smtClean="0"/>
              <a:t>10/08/2024</a:t>
            </a:fld>
            <a:endParaRPr lang="en-AU"/>
          </a:p>
        </p:txBody>
      </p:sp>
      <p:sp>
        <p:nvSpPr>
          <p:cNvPr id="5" name="Footer Placeholder 4">
            <a:extLst>
              <a:ext uri="{FF2B5EF4-FFF2-40B4-BE49-F238E27FC236}">
                <a16:creationId xmlns:a16="http://schemas.microsoft.com/office/drawing/2014/main" id="{E0B601B2-0E72-45A1-97DA-0FD83A7B8A5B}"/>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B6C4D7EC-326C-4B8B-BC7A-0961F88E113A}"/>
              </a:ext>
            </a:extLst>
          </p:cNvPr>
          <p:cNvSpPr>
            <a:spLocks noGrp="1"/>
          </p:cNvSpPr>
          <p:nvPr>
            <p:ph type="sldNum" sz="quarter" idx="12"/>
          </p:nvPr>
        </p:nvSpPr>
        <p:spPr/>
        <p:txBody>
          <a:bodyPr/>
          <a:lstStyle/>
          <a:p>
            <a:fld id="{F830CF16-402D-43F7-B818-8640906456B2}" type="slidenum">
              <a:rPr lang="en-AU" smtClean="0"/>
              <a:t>‹#›</a:t>
            </a:fld>
            <a:endParaRPr lang="en-AU"/>
          </a:p>
        </p:txBody>
      </p:sp>
    </p:spTree>
    <p:extLst>
      <p:ext uri="{BB962C8B-B14F-4D97-AF65-F5344CB8AC3E}">
        <p14:creationId xmlns:p14="http://schemas.microsoft.com/office/powerpoint/2010/main" val="259953551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61F554-7745-4744-A3A9-36C5C0494AFA}"/>
              </a:ext>
            </a:extLst>
          </p:cNvPr>
          <p:cNvSpPr>
            <a:spLocks noGrp="1"/>
          </p:cNvSpPr>
          <p:nvPr>
            <p:ph type="title"/>
          </p:nvPr>
        </p:nvSpPr>
        <p:spPr>
          <a:xfrm>
            <a:off x="839788" y="1473200"/>
            <a:ext cx="3932237" cy="1103312"/>
          </a:xfrm>
        </p:spPr>
        <p:txBody>
          <a:bodyPr anchor="b"/>
          <a:lstStyle>
            <a:lvl1pPr>
              <a:defRPr sz="3200"/>
            </a:lvl1pPr>
          </a:lstStyle>
          <a:p>
            <a:r>
              <a:rPr lang="en-US"/>
              <a:t>Click to edit Master title style</a:t>
            </a:r>
            <a:endParaRPr lang="en-AU"/>
          </a:p>
        </p:txBody>
      </p:sp>
      <p:sp>
        <p:nvSpPr>
          <p:cNvPr id="3" name="Content Placeholder 2">
            <a:extLst>
              <a:ext uri="{FF2B5EF4-FFF2-40B4-BE49-F238E27FC236}">
                <a16:creationId xmlns:a16="http://schemas.microsoft.com/office/drawing/2014/main" id="{5029F062-A072-4114-A73C-88D24DF32071}"/>
              </a:ext>
            </a:extLst>
          </p:cNvPr>
          <p:cNvSpPr>
            <a:spLocks noGrp="1"/>
          </p:cNvSpPr>
          <p:nvPr>
            <p:ph idx="1"/>
          </p:nvPr>
        </p:nvSpPr>
        <p:spPr>
          <a:xfrm>
            <a:off x="5524500" y="1473200"/>
            <a:ext cx="6172200" cy="439261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a:extLst>
              <a:ext uri="{FF2B5EF4-FFF2-40B4-BE49-F238E27FC236}">
                <a16:creationId xmlns:a16="http://schemas.microsoft.com/office/drawing/2014/main" id="{8D5523FD-8E94-448E-9F08-202649935142}"/>
              </a:ext>
            </a:extLst>
          </p:cNvPr>
          <p:cNvSpPr>
            <a:spLocks noGrp="1"/>
          </p:cNvSpPr>
          <p:nvPr>
            <p:ph type="body" sz="half" idx="2"/>
          </p:nvPr>
        </p:nvSpPr>
        <p:spPr>
          <a:xfrm>
            <a:off x="839788" y="2679700"/>
            <a:ext cx="3932237" cy="31892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95DA4C6-772D-4EBA-87B9-CA34BECF7651}"/>
              </a:ext>
            </a:extLst>
          </p:cNvPr>
          <p:cNvSpPr>
            <a:spLocks noGrp="1"/>
          </p:cNvSpPr>
          <p:nvPr>
            <p:ph type="dt" sz="half" idx="10"/>
          </p:nvPr>
        </p:nvSpPr>
        <p:spPr/>
        <p:txBody>
          <a:bodyPr/>
          <a:lstStyle/>
          <a:p>
            <a:fld id="{26C720D3-845B-4442-BFD1-2EFDEB0D26BC}" type="datetime1">
              <a:rPr lang="en-AU" smtClean="0"/>
              <a:t>10/08/2024</a:t>
            </a:fld>
            <a:endParaRPr lang="en-AU"/>
          </a:p>
        </p:txBody>
      </p:sp>
      <p:sp>
        <p:nvSpPr>
          <p:cNvPr id="6" name="Footer Placeholder 5">
            <a:extLst>
              <a:ext uri="{FF2B5EF4-FFF2-40B4-BE49-F238E27FC236}">
                <a16:creationId xmlns:a16="http://schemas.microsoft.com/office/drawing/2014/main" id="{538AABA6-EAE3-41D2-BC5D-992E437A6403}"/>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F2DCD2BB-57D0-4531-9B80-E902A657A34E}"/>
              </a:ext>
            </a:extLst>
          </p:cNvPr>
          <p:cNvSpPr>
            <a:spLocks noGrp="1"/>
          </p:cNvSpPr>
          <p:nvPr>
            <p:ph type="sldNum" sz="quarter" idx="12"/>
          </p:nvPr>
        </p:nvSpPr>
        <p:spPr/>
        <p:txBody>
          <a:bodyPr/>
          <a:lstStyle/>
          <a:p>
            <a:fld id="{F830CF16-402D-43F7-B818-8640906456B2}" type="slidenum">
              <a:rPr lang="en-AU" smtClean="0"/>
              <a:t>‹#›</a:t>
            </a:fld>
            <a:endParaRPr lang="en-AU"/>
          </a:p>
        </p:txBody>
      </p:sp>
    </p:spTree>
    <p:extLst>
      <p:ext uri="{BB962C8B-B14F-4D97-AF65-F5344CB8AC3E}">
        <p14:creationId xmlns:p14="http://schemas.microsoft.com/office/powerpoint/2010/main" val="257027240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62ABD2-75A7-4015-B978-D1C12E33C1F4}"/>
              </a:ext>
            </a:extLst>
          </p:cNvPr>
          <p:cNvSpPr>
            <a:spLocks noGrp="1"/>
          </p:cNvSpPr>
          <p:nvPr>
            <p:ph type="title"/>
          </p:nvPr>
        </p:nvSpPr>
        <p:spPr>
          <a:xfrm>
            <a:off x="839788" y="1485900"/>
            <a:ext cx="3932237" cy="1371600"/>
          </a:xfrm>
        </p:spPr>
        <p:txBody>
          <a:bodyPr anchor="b"/>
          <a:lstStyle>
            <a:lvl1pPr>
              <a:defRPr sz="3200"/>
            </a:lvl1pPr>
          </a:lstStyle>
          <a:p>
            <a:r>
              <a:rPr lang="en-US"/>
              <a:t>Click to edit Master title style</a:t>
            </a:r>
            <a:endParaRPr lang="en-AU"/>
          </a:p>
        </p:txBody>
      </p:sp>
      <p:sp>
        <p:nvSpPr>
          <p:cNvPr id="3" name="Picture Placeholder 2">
            <a:extLst>
              <a:ext uri="{FF2B5EF4-FFF2-40B4-BE49-F238E27FC236}">
                <a16:creationId xmlns:a16="http://schemas.microsoft.com/office/drawing/2014/main" id="{276AF0CC-9A9B-4B4A-8F67-B097828EF3C7}"/>
              </a:ext>
            </a:extLst>
          </p:cNvPr>
          <p:cNvSpPr>
            <a:spLocks noGrp="1"/>
          </p:cNvSpPr>
          <p:nvPr>
            <p:ph type="pic" idx="1"/>
          </p:nvPr>
        </p:nvSpPr>
        <p:spPr>
          <a:xfrm>
            <a:off x="5183188" y="1485900"/>
            <a:ext cx="6172200" cy="43751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AU"/>
          </a:p>
        </p:txBody>
      </p:sp>
      <p:sp>
        <p:nvSpPr>
          <p:cNvPr id="4" name="Text Placeholder 3">
            <a:extLst>
              <a:ext uri="{FF2B5EF4-FFF2-40B4-BE49-F238E27FC236}">
                <a16:creationId xmlns:a16="http://schemas.microsoft.com/office/drawing/2014/main" id="{A6C0281C-1A1B-4F60-A305-0036A9C81847}"/>
              </a:ext>
            </a:extLst>
          </p:cNvPr>
          <p:cNvSpPr>
            <a:spLocks noGrp="1"/>
          </p:cNvSpPr>
          <p:nvPr>
            <p:ph type="body" sz="half" idx="2"/>
          </p:nvPr>
        </p:nvSpPr>
        <p:spPr>
          <a:xfrm>
            <a:off x="839788" y="2959100"/>
            <a:ext cx="3932237" cy="29098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6649A68-13D7-4976-9FF6-C09D8EF8A5AA}"/>
              </a:ext>
            </a:extLst>
          </p:cNvPr>
          <p:cNvSpPr>
            <a:spLocks noGrp="1"/>
          </p:cNvSpPr>
          <p:nvPr>
            <p:ph type="dt" sz="half" idx="10"/>
          </p:nvPr>
        </p:nvSpPr>
        <p:spPr/>
        <p:txBody>
          <a:bodyPr/>
          <a:lstStyle/>
          <a:p>
            <a:fld id="{17504349-5551-4BF2-87CE-998ACCF16D00}" type="datetime1">
              <a:rPr lang="en-AU" smtClean="0"/>
              <a:t>10/08/2024</a:t>
            </a:fld>
            <a:endParaRPr lang="en-AU"/>
          </a:p>
        </p:txBody>
      </p:sp>
      <p:sp>
        <p:nvSpPr>
          <p:cNvPr id="6" name="Footer Placeholder 5">
            <a:extLst>
              <a:ext uri="{FF2B5EF4-FFF2-40B4-BE49-F238E27FC236}">
                <a16:creationId xmlns:a16="http://schemas.microsoft.com/office/drawing/2014/main" id="{BF81D2AA-128D-442C-9C14-62638E25B836}"/>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19562A9E-12A1-47DE-8D7C-3B216E8F4A95}"/>
              </a:ext>
            </a:extLst>
          </p:cNvPr>
          <p:cNvSpPr>
            <a:spLocks noGrp="1"/>
          </p:cNvSpPr>
          <p:nvPr>
            <p:ph type="sldNum" sz="quarter" idx="12"/>
          </p:nvPr>
        </p:nvSpPr>
        <p:spPr/>
        <p:txBody>
          <a:bodyPr/>
          <a:lstStyle/>
          <a:p>
            <a:fld id="{F830CF16-402D-43F7-B818-8640906456B2}" type="slidenum">
              <a:rPr lang="en-AU" smtClean="0"/>
              <a:t>‹#›</a:t>
            </a:fld>
            <a:endParaRPr lang="en-AU"/>
          </a:p>
        </p:txBody>
      </p:sp>
    </p:spTree>
    <p:extLst>
      <p:ext uri="{BB962C8B-B14F-4D97-AF65-F5344CB8AC3E}">
        <p14:creationId xmlns:p14="http://schemas.microsoft.com/office/powerpoint/2010/main" val="289335356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074BF5-C029-4BDA-A6B2-7D1938141F94}"/>
              </a:ext>
            </a:extLst>
          </p:cNvPr>
          <p:cNvSpPr>
            <a:spLocks noGrp="1"/>
          </p:cNvSpPr>
          <p:nvPr>
            <p:ph type="title"/>
          </p:nvPr>
        </p:nvSpPr>
        <p:spPr>
          <a:xfrm>
            <a:off x="838200" y="1379536"/>
            <a:ext cx="10515600" cy="1325563"/>
          </a:xfrm>
        </p:spPr>
        <p:txBody>
          <a:bodyPr/>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844EB189-938B-4D18-B837-DDB37B49C9E0}"/>
              </a:ext>
            </a:extLst>
          </p:cNvPr>
          <p:cNvSpPr>
            <a:spLocks noGrp="1"/>
          </p:cNvSpPr>
          <p:nvPr>
            <p:ph type="body" orient="vert" idx="1"/>
          </p:nvPr>
        </p:nvSpPr>
        <p:spPr>
          <a:xfrm>
            <a:off x="838200" y="2806699"/>
            <a:ext cx="10515600" cy="33702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44304728-6D2A-40B3-BF99-9B6E6F456AEA}"/>
              </a:ext>
            </a:extLst>
          </p:cNvPr>
          <p:cNvSpPr>
            <a:spLocks noGrp="1"/>
          </p:cNvSpPr>
          <p:nvPr>
            <p:ph type="dt" sz="half" idx="10"/>
          </p:nvPr>
        </p:nvSpPr>
        <p:spPr/>
        <p:txBody>
          <a:bodyPr/>
          <a:lstStyle/>
          <a:p>
            <a:fld id="{0B5F098C-C2E3-468B-89BD-F3FCC75AD9F4}" type="datetime1">
              <a:rPr lang="en-AU" smtClean="0"/>
              <a:t>10/08/2024</a:t>
            </a:fld>
            <a:endParaRPr lang="en-AU"/>
          </a:p>
        </p:txBody>
      </p:sp>
      <p:sp>
        <p:nvSpPr>
          <p:cNvPr id="5" name="Footer Placeholder 4">
            <a:extLst>
              <a:ext uri="{FF2B5EF4-FFF2-40B4-BE49-F238E27FC236}">
                <a16:creationId xmlns:a16="http://schemas.microsoft.com/office/drawing/2014/main" id="{8513F0EF-A425-440B-B6C2-2283C7802529}"/>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479F059A-BF02-4A73-BE96-D3631CF7DA0B}"/>
              </a:ext>
            </a:extLst>
          </p:cNvPr>
          <p:cNvSpPr>
            <a:spLocks noGrp="1"/>
          </p:cNvSpPr>
          <p:nvPr>
            <p:ph type="sldNum" sz="quarter" idx="12"/>
          </p:nvPr>
        </p:nvSpPr>
        <p:spPr/>
        <p:txBody>
          <a:bodyPr/>
          <a:lstStyle/>
          <a:p>
            <a:fld id="{F830CF16-402D-43F7-B818-8640906456B2}" type="slidenum">
              <a:rPr lang="en-AU" smtClean="0"/>
              <a:t>‹#›</a:t>
            </a:fld>
            <a:endParaRPr lang="en-AU"/>
          </a:p>
        </p:txBody>
      </p:sp>
    </p:spTree>
    <p:extLst>
      <p:ext uri="{BB962C8B-B14F-4D97-AF65-F5344CB8AC3E}">
        <p14:creationId xmlns:p14="http://schemas.microsoft.com/office/powerpoint/2010/main" val="123891927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DC13470-8414-4E6E-A35D-D6CB759F4C01}"/>
              </a:ext>
            </a:extLst>
          </p:cNvPr>
          <p:cNvSpPr>
            <a:spLocks noGrp="1"/>
          </p:cNvSpPr>
          <p:nvPr>
            <p:ph type="title" orient="vert"/>
          </p:nvPr>
        </p:nvSpPr>
        <p:spPr>
          <a:xfrm>
            <a:off x="8724900" y="1435099"/>
            <a:ext cx="2628900" cy="4741864"/>
          </a:xfrm>
        </p:spPr>
        <p:txBody>
          <a:bodyPr vert="eaVert"/>
          <a:lstStyle/>
          <a:p>
            <a:r>
              <a:rPr lang="en-US"/>
              <a:t>Click to edit Master title style</a:t>
            </a:r>
            <a:endParaRPr lang="en-AU" dirty="0"/>
          </a:p>
        </p:txBody>
      </p:sp>
      <p:sp>
        <p:nvSpPr>
          <p:cNvPr id="3" name="Vertical Text Placeholder 2">
            <a:extLst>
              <a:ext uri="{FF2B5EF4-FFF2-40B4-BE49-F238E27FC236}">
                <a16:creationId xmlns:a16="http://schemas.microsoft.com/office/drawing/2014/main" id="{9AEE939D-69B7-49A5-8C29-641AA2F9D610}"/>
              </a:ext>
            </a:extLst>
          </p:cNvPr>
          <p:cNvSpPr>
            <a:spLocks noGrp="1"/>
          </p:cNvSpPr>
          <p:nvPr>
            <p:ph type="body" orient="vert" idx="1"/>
          </p:nvPr>
        </p:nvSpPr>
        <p:spPr>
          <a:xfrm>
            <a:off x="838200" y="1435099"/>
            <a:ext cx="7734300" cy="47418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BFF84995-F883-4F26-8778-E4F6FA11B577}"/>
              </a:ext>
            </a:extLst>
          </p:cNvPr>
          <p:cNvSpPr>
            <a:spLocks noGrp="1"/>
          </p:cNvSpPr>
          <p:nvPr>
            <p:ph type="dt" sz="half" idx="10"/>
          </p:nvPr>
        </p:nvSpPr>
        <p:spPr/>
        <p:txBody>
          <a:bodyPr/>
          <a:lstStyle/>
          <a:p>
            <a:fld id="{BBA00BDC-8F4D-4190-BA2A-B6C4165EB5E1}" type="datetime1">
              <a:rPr lang="en-AU" smtClean="0"/>
              <a:t>10/08/2024</a:t>
            </a:fld>
            <a:endParaRPr lang="en-AU"/>
          </a:p>
        </p:txBody>
      </p:sp>
      <p:sp>
        <p:nvSpPr>
          <p:cNvPr id="5" name="Footer Placeholder 4">
            <a:extLst>
              <a:ext uri="{FF2B5EF4-FFF2-40B4-BE49-F238E27FC236}">
                <a16:creationId xmlns:a16="http://schemas.microsoft.com/office/drawing/2014/main" id="{F48FA3AE-E9BF-4C39-BAB3-5E8B1A95EFFA}"/>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EBB1158C-1A99-4B73-8E7A-EE27E15CF130}"/>
              </a:ext>
            </a:extLst>
          </p:cNvPr>
          <p:cNvSpPr>
            <a:spLocks noGrp="1"/>
          </p:cNvSpPr>
          <p:nvPr>
            <p:ph type="sldNum" sz="quarter" idx="12"/>
          </p:nvPr>
        </p:nvSpPr>
        <p:spPr/>
        <p:txBody>
          <a:bodyPr/>
          <a:lstStyle/>
          <a:p>
            <a:fld id="{F830CF16-402D-43F7-B818-8640906456B2}" type="slidenum">
              <a:rPr lang="en-AU" smtClean="0"/>
              <a:t>‹#›</a:t>
            </a:fld>
            <a:endParaRPr lang="en-AU"/>
          </a:p>
        </p:txBody>
      </p:sp>
    </p:spTree>
    <p:extLst>
      <p:ext uri="{BB962C8B-B14F-4D97-AF65-F5344CB8AC3E}">
        <p14:creationId xmlns:p14="http://schemas.microsoft.com/office/powerpoint/2010/main" val="228813238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219200" y="122238"/>
            <a:ext cx="10363200" cy="1020762"/>
          </a:xfrm>
        </p:spPr>
        <p:txBody>
          <a:bodyPr/>
          <a:lstStyle>
            <a:lvl1pPr algn="l">
              <a:defRPr/>
            </a:lvl1pPr>
          </a:lstStyle>
          <a:p>
            <a:r>
              <a:rPr lang="en-US"/>
              <a:t>Click to edit Master title style</a:t>
            </a:r>
            <a:endParaRPr lang="en-US" dirty="0"/>
          </a:p>
        </p:txBody>
      </p:sp>
      <p:sp>
        <p:nvSpPr>
          <p:cNvPr id="3" name="Content Placeholder 2"/>
          <p:cNvSpPr>
            <a:spLocks noGrp="1"/>
          </p:cNvSpPr>
          <p:nvPr>
            <p:ph idx="1"/>
          </p:nvPr>
        </p:nvSpPr>
        <p:spPr>
          <a:xfrm>
            <a:off x="1219200" y="1646238"/>
            <a:ext cx="8534400" cy="4525963"/>
          </a:xfrm>
        </p:spPr>
        <p:txBody>
          <a:bodyPr/>
          <a:lstStyle>
            <a:lvl1pPr marL="0" indent="0">
              <a:spcAft>
                <a:spcPts val="1200"/>
              </a:spcAft>
              <a:buNone/>
              <a:defRPr sz="2200">
                <a:solidFill>
                  <a:schemeClr val="tx1"/>
                </a:solidFill>
              </a:defRPr>
            </a:lvl1pPr>
            <a:lvl2pPr marL="461963" indent="-4763">
              <a:spcAft>
                <a:spcPts val="1200"/>
              </a:spcAft>
              <a:buNone/>
              <a:defRPr sz="2000">
                <a:solidFill>
                  <a:schemeClr val="tx1"/>
                </a:solidFill>
              </a:defRPr>
            </a:lvl2pPr>
            <a:lvl3pPr marL="914400" indent="0">
              <a:buNone/>
              <a:defRPr sz="1800">
                <a:solidFill>
                  <a:schemeClr val="tx1"/>
                </a:solidFill>
              </a:defRPr>
            </a:lvl3pPr>
            <a:lvl4pPr marL="1376363" indent="-4763">
              <a:buNone/>
              <a:defRPr sz="1600">
                <a:solidFill>
                  <a:schemeClr val="tx1"/>
                </a:solidFill>
              </a:defRPr>
            </a:lvl4pPr>
            <a:lvl5pPr marL="1828800" indent="0">
              <a:buNone/>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p:txBody>
          <a:bodyPr/>
          <a:lstStyle/>
          <a:p>
            <a:fld id="{8746D3AE-9A6B-4724-B938-46259D069CC8}" type="slidenum">
              <a:rPr lang="en-US" smtClean="0"/>
              <a:pPr/>
              <a:t>‹#›</a:t>
            </a:fld>
            <a:endParaRPr lang="en-US"/>
          </a:p>
        </p:txBody>
      </p:sp>
      <p:sp>
        <p:nvSpPr>
          <p:cNvPr id="12" name="Content Placeholder 11"/>
          <p:cNvSpPr>
            <a:spLocks noGrp="1"/>
          </p:cNvSpPr>
          <p:nvPr>
            <p:ph sz="quarter" idx="13" hasCustomPrompt="1"/>
          </p:nvPr>
        </p:nvSpPr>
        <p:spPr>
          <a:xfrm>
            <a:off x="1219200" y="838200"/>
            <a:ext cx="8534400" cy="304800"/>
          </a:xfrm>
        </p:spPr>
        <p:txBody>
          <a:bodyPr>
            <a:normAutofit/>
          </a:bodyPr>
          <a:lstStyle>
            <a:lvl1pPr>
              <a:buNone/>
              <a:defRPr sz="1500">
                <a:latin typeface="Rockwell" pitchFamily="18" charset="0"/>
              </a:defRPr>
            </a:lvl1pPr>
          </a:lstStyle>
          <a:p>
            <a:pPr lvl="0"/>
            <a:r>
              <a:rPr lang="en-US" dirty="0"/>
              <a:t>Enter subtitle</a:t>
            </a:r>
          </a:p>
        </p:txBody>
      </p:sp>
    </p:spTree>
    <p:extLst>
      <p:ext uri="{BB962C8B-B14F-4D97-AF65-F5344CB8AC3E}">
        <p14:creationId xmlns:p14="http://schemas.microsoft.com/office/powerpoint/2010/main" val="129112280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53DFD8-7C09-4ED2-B4AC-72A2273A27F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U"/>
          </a:p>
        </p:txBody>
      </p:sp>
      <p:sp>
        <p:nvSpPr>
          <p:cNvPr id="3" name="Subtitle 2">
            <a:extLst>
              <a:ext uri="{FF2B5EF4-FFF2-40B4-BE49-F238E27FC236}">
                <a16:creationId xmlns:a16="http://schemas.microsoft.com/office/drawing/2014/main" id="{5C8B11D5-1B04-4D8F-88E1-00D5617677D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4" name="Date Placeholder 3">
            <a:extLst>
              <a:ext uri="{FF2B5EF4-FFF2-40B4-BE49-F238E27FC236}">
                <a16:creationId xmlns:a16="http://schemas.microsoft.com/office/drawing/2014/main" id="{7FF7D9B3-A0A9-41CD-815B-D7E60F9D2BD2}"/>
              </a:ext>
            </a:extLst>
          </p:cNvPr>
          <p:cNvSpPr>
            <a:spLocks noGrp="1"/>
          </p:cNvSpPr>
          <p:nvPr>
            <p:ph type="dt" sz="half" idx="10"/>
          </p:nvPr>
        </p:nvSpPr>
        <p:spPr/>
        <p:txBody>
          <a:bodyPr/>
          <a:lstStyle/>
          <a:p>
            <a:fld id="{DAE7864F-0963-47C1-B9CF-1D2566FDE6F9}" type="datetime1">
              <a:rPr lang="en-AU" smtClean="0"/>
              <a:t>10/08/2024</a:t>
            </a:fld>
            <a:endParaRPr lang="en-AU"/>
          </a:p>
        </p:txBody>
      </p:sp>
      <p:sp>
        <p:nvSpPr>
          <p:cNvPr id="5" name="Footer Placeholder 4">
            <a:extLst>
              <a:ext uri="{FF2B5EF4-FFF2-40B4-BE49-F238E27FC236}">
                <a16:creationId xmlns:a16="http://schemas.microsoft.com/office/drawing/2014/main" id="{85918AFC-29C3-4639-B727-7DCA13FF8ABA}"/>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393F48A5-E150-43BC-AEBB-19F31866DE0E}"/>
              </a:ext>
            </a:extLst>
          </p:cNvPr>
          <p:cNvSpPr>
            <a:spLocks noGrp="1"/>
          </p:cNvSpPr>
          <p:nvPr>
            <p:ph type="sldNum" sz="quarter" idx="12"/>
          </p:nvPr>
        </p:nvSpPr>
        <p:spPr/>
        <p:txBody>
          <a:bodyPr/>
          <a:lstStyle/>
          <a:p>
            <a:fld id="{F5E7372A-B3C7-427B-BB89-F15DC7ABDE49}" type="slidenum">
              <a:rPr lang="en-AU" smtClean="0"/>
              <a:t>‹#›</a:t>
            </a:fld>
            <a:endParaRPr lang="en-AU"/>
          </a:p>
        </p:txBody>
      </p:sp>
    </p:spTree>
    <p:extLst>
      <p:ext uri="{BB962C8B-B14F-4D97-AF65-F5344CB8AC3E}">
        <p14:creationId xmlns:p14="http://schemas.microsoft.com/office/powerpoint/2010/main" val="52610367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0FF2D-F8C8-4E7D-8C14-BBAD2570D97F}"/>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7DBBB555-4A3A-46FA-9050-E90DB2CA950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D225DC44-7DD6-4597-94C4-F44AE468DB15}"/>
              </a:ext>
            </a:extLst>
          </p:cNvPr>
          <p:cNvSpPr>
            <a:spLocks noGrp="1"/>
          </p:cNvSpPr>
          <p:nvPr>
            <p:ph type="dt" sz="half" idx="10"/>
          </p:nvPr>
        </p:nvSpPr>
        <p:spPr/>
        <p:txBody>
          <a:bodyPr/>
          <a:lstStyle/>
          <a:p>
            <a:fld id="{7F268CA4-E5F7-4E99-A40C-0600D83A9BF7}" type="datetime1">
              <a:rPr lang="en-AU" smtClean="0"/>
              <a:t>10/08/2024</a:t>
            </a:fld>
            <a:endParaRPr lang="en-AU"/>
          </a:p>
        </p:txBody>
      </p:sp>
      <p:sp>
        <p:nvSpPr>
          <p:cNvPr id="5" name="Footer Placeholder 4">
            <a:extLst>
              <a:ext uri="{FF2B5EF4-FFF2-40B4-BE49-F238E27FC236}">
                <a16:creationId xmlns:a16="http://schemas.microsoft.com/office/drawing/2014/main" id="{08274BC9-5322-4056-A08A-9B80AD53EE3D}"/>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57A511E1-2563-4C25-98D0-EECFB3D27C65}"/>
              </a:ext>
            </a:extLst>
          </p:cNvPr>
          <p:cNvSpPr>
            <a:spLocks noGrp="1"/>
          </p:cNvSpPr>
          <p:nvPr>
            <p:ph type="sldNum" sz="quarter" idx="12"/>
          </p:nvPr>
        </p:nvSpPr>
        <p:spPr/>
        <p:txBody>
          <a:bodyPr/>
          <a:lstStyle/>
          <a:p>
            <a:fld id="{F5E7372A-B3C7-427B-BB89-F15DC7ABDE49}" type="slidenum">
              <a:rPr lang="en-AU" smtClean="0"/>
              <a:t>‹#›</a:t>
            </a:fld>
            <a:endParaRPr lang="en-AU"/>
          </a:p>
        </p:txBody>
      </p:sp>
    </p:spTree>
    <p:extLst>
      <p:ext uri="{BB962C8B-B14F-4D97-AF65-F5344CB8AC3E}">
        <p14:creationId xmlns:p14="http://schemas.microsoft.com/office/powerpoint/2010/main" val="17121296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2C66F2-1552-432B-A7A7-73458430E371}"/>
              </a:ext>
            </a:extLst>
          </p:cNvPr>
          <p:cNvSpPr>
            <a:spLocks noGrp="1"/>
          </p:cNvSpPr>
          <p:nvPr>
            <p:ph type="title"/>
          </p:nvPr>
        </p:nvSpPr>
        <p:spPr>
          <a:xfrm>
            <a:off x="838200" y="768350"/>
            <a:ext cx="10515600" cy="2852737"/>
          </a:xfrm>
        </p:spPr>
        <p:txBody>
          <a:bodyPr anchor="b"/>
          <a:lstStyle>
            <a:lvl1pPr>
              <a:defRPr sz="6000"/>
            </a:lvl1pPr>
          </a:lstStyle>
          <a:p>
            <a:r>
              <a:rPr lang="en-US"/>
              <a:t>Click to edit Master title style</a:t>
            </a:r>
            <a:endParaRPr lang="en-AU"/>
          </a:p>
        </p:txBody>
      </p:sp>
      <p:sp>
        <p:nvSpPr>
          <p:cNvPr id="3" name="Text Placeholder 2">
            <a:extLst>
              <a:ext uri="{FF2B5EF4-FFF2-40B4-BE49-F238E27FC236}">
                <a16:creationId xmlns:a16="http://schemas.microsoft.com/office/drawing/2014/main" id="{1CCF3C02-71E1-489D-9134-200CBF6C6621}"/>
              </a:ext>
            </a:extLst>
          </p:cNvPr>
          <p:cNvSpPr>
            <a:spLocks noGrp="1"/>
          </p:cNvSpPr>
          <p:nvPr>
            <p:ph type="body" idx="1"/>
          </p:nvPr>
        </p:nvSpPr>
        <p:spPr>
          <a:xfrm>
            <a:off x="838200" y="39036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8203175-C484-4E48-80D0-9DD75503DB30}"/>
              </a:ext>
            </a:extLst>
          </p:cNvPr>
          <p:cNvSpPr>
            <a:spLocks noGrp="1"/>
          </p:cNvSpPr>
          <p:nvPr>
            <p:ph type="dt" sz="half" idx="10"/>
          </p:nvPr>
        </p:nvSpPr>
        <p:spPr/>
        <p:txBody>
          <a:bodyPr/>
          <a:lstStyle/>
          <a:p>
            <a:fld id="{BF152138-9487-4557-811C-5129180E31CF}" type="datetime1">
              <a:rPr lang="en-AU" smtClean="0"/>
              <a:t>10/08/2024</a:t>
            </a:fld>
            <a:endParaRPr lang="en-AU"/>
          </a:p>
        </p:txBody>
      </p:sp>
      <p:sp>
        <p:nvSpPr>
          <p:cNvPr id="5" name="Footer Placeholder 4">
            <a:extLst>
              <a:ext uri="{FF2B5EF4-FFF2-40B4-BE49-F238E27FC236}">
                <a16:creationId xmlns:a16="http://schemas.microsoft.com/office/drawing/2014/main" id="{7FAED655-E488-4025-AE74-A65540760235}"/>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43BD3F50-F39B-48E6-8CB3-D988A76DCD71}"/>
              </a:ext>
            </a:extLst>
          </p:cNvPr>
          <p:cNvSpPr>
            <a:spLocks noGrp="1"/>
          </p:cNvSpPr>
          <p:nvPr>
            <p:ph type="sldNum" sz="quarter" idx="12"/>
          </p:nvPr>
        </p:nvSpPr>
        <p:spPr/>
        <p:txBody>
          <a:bodyPr/>
          <a:lstStyle/>
          <a:p>
            <a:fld id="{F5E7372A-B3C7-427B-BB89-F15DC7ABDE49}" type="slidenum">
              <a:rPr lang="en-AU" smtClean="0"/>
              <a:t>‹#›</a:t>
            </a:fld>
            <a:endParaRPr lang="en-AU"/>
          </a:p>
        </p:txBody>
      </p:sp>
    </p:spTree>
    <p:extLst>
      <p:ext uri="{BB962C8B-B14F-4D97-AF65-F5344CB8AC3E}">
        <p14:creationId xmlns:p14="http://schemas.microsoft.com/office/powerpoint/2010/main" val="334608353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E6517A-9178-454F-9E6E-C3A8130710A8}"/>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7267E0E1-CED9-490A-AC01-264438C36D3E}"/>
              </a:ext>
            </a:extLst>
          </p:cNvPr>
          <p:cNvSpPr>
            <a:spLocks noGrp="1"/>
          </p:cNvSpPr>
          <p:nvPr>
            <p:ph sz="half" idx="1"/>
          </p:nvPr>
        </p:nvSpPr>
        <p:spPr>
          <a:xfrm>
            <a:off x="838200" y="1825625"/>
            <a:ext cx="5181600" cy="3838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a:extLst>
              <a:ext uri="{FF2B5EF4-FFF2-40B4-BE49-F238E27FC236}">
                <a16:creationId xmlns:a16="http://schemas.microsoft.com/office/drawing/2014/main" id="{FD3DB3D1-D890-48BE-B794-2C5070A96D3E}"/>
              </a:ext>
            </a:extLst>
          </p:cNvPr>
          <p:cNvSpPr>
            <a:spLocks noGrp="1"/>
          </p:cNvSpPr>
          <p:nvPr>
            <p:ph sz="half" idx="2"/>
          </p:nvPr>
        </p:nvSpPr>
        <p:spPr>
          <a:xfrm>
            <a:off x="6172200" y="1825625"/>
            <a:ext cx="5181600" cy="3838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a:extLst>
              <a:ext uri="{FF2B5EF4-FFF2-40B4-BE49-F238E27FC236}">
                <a16:creationId xmlns:a16="http://schemas.microsoft.com/office/drawing/2014/main" id="{E50E5E52-CE58-45DE-9743-BCA1E5F7FDBF}"/>
              </a:ext>
            </a:extLst>
          </p:cNvPr>
          <p:cNvSpPr>
            <a:spLocks noGrp="1"/>
          </p:cNvSpPr>
          <p:nvPr>
            <p:ph type="dt" sz="half" idx="10"/>
          </p:nvPr>
        </p:nvSpPr>
        <p:spPr/>
        <p:txBody>
          <a:bodyPr/>
          <a:lstStyle/>
          <a:p>
            <a:fld id="{ED0E7037-FD17-4B1A-8FF1-255B6ABBB3D9}" type="datetime1">
              <a:rPr lang="en-AU" smtClean="0"/>
              <a:t>10/08/2024</a:t>
            </a:fld>
            <a:endParaRPr lang="en-AU"/>
          </a:p>
        </p:txBody>
      </p:sp>
      <p:sp>
        <p:nvSpPr>
          <p:cNvPr id="6" name="Footer Placeholder 5">
            <a:extLst>
              <a:ext uri="{FF2B5EF4-FFF2-40B4-BE49-F238E27FC236}">
                <a16:creationId xmlns:a16="http://schemas.microsoft.com/office/drawing/2014/main" id="{FBD940D5-C705-4114-9046-407A16708AF0}"/>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E0185785-C0A6-4CD7-8CA6-C940F14538F7}"/>
              </a:ext>
            </a:extLst>
          </p:cNvPr>
          <p:cNvSpPr>
            <a:spLocks noGrp="1"/>
          </p:cNvSpPr>
          <p:nvPr>
            <p:ph type="sldNum" sz="quarter" idx="12"/>
          </p:nvPr>
        </p:nvSpPr>
        <p:spPr/>
        <p:txBody>
          <a:bodyPr/>
          <a:lstStyle/>
          <a:p>
            <a:fld id="{F5E7372A-B3C7-427B-BB89-F15DC7ABDE49}" type="slidenum">
              <a:rPr lang="en-AU" smtClean="0"/>
              <a:t>‹#›</a:t>
            </a:fld>
            <a:endParaRPr lang="en-AU"/>
          </a:p>
        </p:txBody>
      </p:sp>
    </p:spTree>
    <p:extLst>
      <p:ext uri="{BB962C8B-B14F-4D97-AF65-F5344CB8AC3E}">
        <p14:creationId xmlns:p14="http://schemas.microsoft.com/office/powerpoint/2010/main" val="248950803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E4DA2C-20B0-4D4E-A3F8-B5BEFE345A47}"/>
              </a:ext>
            </a:extLst>
          </p:cNvPr>
          <p:cNvSpPr>
            <a:spLocks noGrp="1"/>
          </p:cNvSpPr>
          <p:nvPr>
            <p:ph type="title"/>
          </p:nvPr>
        </p:nvSpPr>
        <p:spPr>
          <a:xfrm>
            <a:off x="839788" y="365125"/>
            <a:ext cx="10515600" cy="1325563"/>
          </a:xfrm>
        </p:spPr>
        <p:txBody>
          <a:bodyPr/>
          <a:lstStyle/>
          <a:p>
            <a:r>
              <a:rPr lang="en-US"/>
              <a:t>Click to edit Master title style</a:t>
            </a:r>
            <a:endParaRPr lang="en-AU"/>
          </a:p>
        </p:txBody>
      </p:sp>
      <p:sp>
        <p:nvSpPr>
          <p:cNvPr id="3" name="Text Placeholder 2">
            <a:extLst>
              <a:ext uri="{FF2B5EF4-FFF2-40B4-BE49-F238E27FC236}">
                <a16:creationId xmlns:a16="http://schemas.microsoft.com/office/drawing/2014/main" id="{FA445041-42AD-4F15-82CB-8EB02C306AE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A51E7F8-BAD6-42B8-94BF-C8B5083C9E05}"/>
              </a:ext>
            </a:extLst>
          </p:cNvPr>
          <p:cNvSpPr>
            <a:spLocks noGrp="1"/>
          </p:cNvSpPr>
          <p:nvPr>
            <p:ph sz="half" idx="2"/>
          </p:nvPr>
        </p:nvSpPr>
        <p:spPr>
          <a:xfrm>
            <a:off x="839788" y="2505075"/>
            <a:ext cx="5157787" cy="32099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a:extLst>
              <a:ext uri="{FF2B5EF4-FFF2-40B4-BE49-F238E27FC236}">
                <a16:creationId xmlns:a16="http://schemas.microsoft.com/office/drawing/2014/main" id="{7EEED1DC-EA4C-47B8-B6E4-36F1FCD03D4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65CAF97-E604-4B33-9C63-185FC482A425}"/>
              </a:ext>
            </a:extLst>
          </p:cNvPr>
          <p:cNvSpPr>
            <a:spLocks noGrp="1"/>
          </p:cNvSpPr>
          <p:nvPr>
            <p:ph sz="quarter" idx="4"/>
          </p:nvPr>
        </p:nvSpPr>
        <p:spPr>
          <a:xfrm>
            <a:off x="6172200" y="2505075"/>
            <a:ext cx="5183188" cy="32099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a:extLst>
              <a:ext uri="{FF2B5EF4-FFF2-40B4-BE49-F238E27FC236}">
                <a16:creationId xmlns:a16="http://schemas.microsoft.com/office/drawing/2014/main" id="{8ABD2B35-435F-4AC8-B09B-FC88697D19AF}"/>
              </a:ext>
            </a:extLst>
          </p:cNvPr>
          <p:cNvSpPr>
            <a:spLocks noGrp="1"/>
          </p:cNvSpPr>
          <p:nvPr>
            <p:ph type="dt" sz="half" idx="10"/>
          </p:nvPr>
        </p:nvSpPr>
        <p:spPr/>
        <p:txBody>
          <a:bodyPr/>
          <a:lstStyle/>
          <a:p>
            <a:fld id="{72F87A30-FD39-4DF2-AD91-BDB4D2D5EA35}" type="datetime1">
              <a:rPr lang="en-AU" smtClean="0"/>
              <a:t>10/08/2024</a:t>
            </a:fld>
            <a:endParaRPr lang="en-AU"/>
          </a:p>
        </p:txBody>
      </p:sp>
      <p:sp>
        <p:nvSpPr>
          <p:cNvPr id="8" name="Footer Placeholder 7">
            <a:extLst>
              <a:ext uri="{FF2B5EF4-FFF2-40B4-BE49-F238E27FC236}">
                <a16:creationId xmlns:a16="http://schemas.microsoft.com/office/drawing/2014/main" id="{DD62D970-4421-4C3C-B121-07C9234C9F1B}"/>
              </a:ext>
            </a:extLst>
          </p:cNvPr>
          <p:cNvSpPr>
            <a:spLocks noGrp="1"/>
          </p:cNvSpPr>
          <p:nvPr>
            <p:ph type="ftr" sz="quarter" idx="11"/>
          </p:nvPr>
        </p:nvSpPr>
        <p:spPr/>
        <p:txBody>
          <a:bodyPr/>
          <a:lstStyle/>
          <a:p>
            <a:endParaRPr lang="en-AU"/>
          </a:p>
        </p:txBody>
      </p:sp>
      <p:sp>
        <p:nvSpPr>
          <p:cNvPr id="9" name="Slide Number Placeholder 8">
            <a:extLst>
              <a:ext uri="{FF2B5EF4-FFF2-40B4-BE49-F238E27FC236}">
                <a16:creationId xmlns:a16="http://schemas.microsoft.com/office/drawing/2014/main" id="{8F33878F-F13C-4DDC-A0C0-A329096C355F}"/>
              </a:ext>
            </a:extLst>
          </p:cNvPr>
          <p:cNvSpPr>
            <a:spLocks noGrp="1"/>
          </p:cNvSpPr>
          <p:nvPr>
            <p:ph type="sldNum" sz="quarter" idx="12"/>
          </p:nvPr>
        </p:nvSpPr>
        <p:spPr/>
        <p:txBody>
          <a:bodyPr/>
          <a:lstStyle/>
          <a:p>
            <a:fld id="{F5E7372A-B3C7-427B-BB89-F15DC7ABDE49}" type="slidenum">
              <a:rPr lang="en-AU" smtClean="0"/>
              <a:t>‹#›</a:t>
            </a:fld>
            <a:endParaRPr lang="en-AU"/>
          </a:p>
        </p:txBody>
      </p:sp>
    </p:spTree>
    <p:extLst>
      <p:ext uri="{BB962C8B-B14F-4D97-AF65-F5344CB8AC3E}">
        <p14:creationId xmlns:p14="http://schemas.microsoft.com/office/powerpoint/2010/main" val="9338195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CF81A3-EA80-4C6D-ADA2-5DC521772B14}"/>
              </a:ext>
            </a:extLst>
          </p:cNvPr>
          <p:cNvSpPr>
            <a:spLocks noGrp="1"/>
          </p:cNvSpPr>
          <p:nvPr>
            <p:ph type="title"/>
          </p:nvPr>
        </p:nvSpPr>
        <p:spPr>
          <a:xfrm>
            <a:off x="838200" y="1435100"/>
            <a:ext cx="10515600" cy="1039811"/>
          </a:xfrm>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B0A50FC7-97FE-48E7-B326-255AAE07C3D5}"/>
              </a:ext>
            </a:extLst>
          </p:cNvPr>
          <p:cNvSpPr>
            <a:spLocks noGrp="1"/>
          </p:cNvSpPr>
          <p:nvPr>
            <p:ph sz="half" idx="1"/>
          </p:nvPr>
        </p:nvSpPr>
        <p:spPr>
          <a:xfrm>
            <a:off x="838200" y="2654299"/>
            <a:ext cx="5181600" cy="35226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a:extLst>
              <a:ext uri="{FF2B5EF4-FFF2-40B4-BE49-F238E27FC236}">
                <a16:creationId xmlns:a16="http://schemas.microsoft.com/office/drawing/2014/main" id="{9889C72B-0DE3-4498-B1D5-E2D8AA92875F}"/>
              </a:ext>
            </a:extLst>
          </p:cNvPr>
          <p:cNvSpPr>
            <a:spLocks noGrp="1"/>
          </p:cNvSpPr>
          <p:nvPr>
            <p:ph sz="half" idx="2"/>
          </p:nvPr>
        </p:nvSpPr>
        <p:spPr>
          <a:xfrm>
            <a:off x="6172200" y="2654299"/>
            <a:ext cx="5181600" cy="352266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a:extLst>
              <a:ext uri="{FF2B5EF4-FFF2-40B4-BE49-F238E27FC236}">
                <a16:creationId xmlns:a16="http://schemas.microsoft.com/office/drawing/2014/main" id="{3B30E02A-2B66-4EDF-8F47-0E6D1C4F0CDA}"/>
              </a:ext>
            </a:extLst>
          </p:cNvPr>
          <p:cNvSpPr>
            <a:spLocks noGrp="1"/>
          </p:cNvSpPr>
          <p:nvPr>
            <p:ph type="dt" sz="half" idx="10"/>
          </p:nvPr>
        </p:nvSpPr>
        <p:spPr/>
        <p:txBody>
          <a:bodyPr/>
          <a:lstStyle/>
          <a:p>
            <a:fld id="{9B61140E-ECA6-426F-9321-4AA19FFC9602}" type="datetime1">
              <a:rPr lang="en-AU" smtClean="0"/>
              <a:t>10/08/2024</a:t>
            </a:fld>
            <a:endParaRPr lang="en-AU"/>
          </a:p>
        </p:txBody>
      </p:sp>
      <p:sp>
        <p:nvSpPr>
          <p:cNvPr id="6" name="Footer Placeholder 5">
            <a:extLst>
              <a:ext uri="{FF2B5EF4-FFF2-40B4-BE49-F238E27FC236}">
                <a16:creationId xmlns:a16="http://schemas.microsoft.com/office/drawing/2014/main" id="{C23CCAB0-54BB-4E9B-8DB4-2051012B68D0}"/>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A1556226-3A38-42CC-B90D-92B63BE72CBF}"/>
              </a:ext>
            </a:extLst>
          </p:cNvPr>
          <p:cNvSpPr>
            <a:spLocks noGrp="1"/>
          </p:cNvSpPr>
          <p:nvPr>
            <p:ph type="sldNum" sz="quarter" idx="12"/>
          </p:nvPr>
        </p:nvSpPr>
        <p:spPr/>
        <p:txBody>
          <a:bodyPr/>
          <a:lstStyle/>
          <a:p>
            <a:fld id="{F830CF16-402D-43F7-B818-8640906456B2}" type="slidenum">
              <a:rPr lang="en-AU" smtClean="0"/>
              <a:t>‹#›</a:t>
            </a:fld>
            <a:endParaRPr lang="en-AU"/>
          </a:p>
        </p:txBody>
      </p:sp>
    </p:spTree>
    <p:extLst>
      <p:ext uri="{BB962C8B-B14F-4D97-AF65-F5344CB8AC3E}">
        <p14:creationId xmlns:p14="http://schemas.microsoft.com/office/powerpoint/2010/main" val="394408375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B168CB-56DB-489A-9CDA-392767D2D569}"/>
              </a:ext>
            </a:extLst>
          </p:cNvPr>
          <p:cNvSpPr>
            <a:spLocks noGrp="1"/>
          </p:cNvSpPr>
          <p:nvPr>
            <p:ph type="title"/>
          </p:nvPr>
        </p:nvSpPr>
        <p:spPr/>
        <p:txBody>
          <a:bodyPr/>
          <a:lstStyle/>
          <a:p>
            <a:r>
              <a:rPr lang="en-US"/>
              <a:t>Click to edit Master title style</a:t>
            </a:r>
            <a:endParaRPr lang="en-AU"/>
          </a:p>
        </p:txBody>
      </p:sp>
      <p:sp>
        <p:nvSpPr>
          <p:cNvPr id="3" name="Date Placeholder 2">
            <a:extLst>
              <a:ext uri="{FF2B5EF4-FFF2-40B4-BE49-F238E27FC236}">
                <a16:creationId xmlns:a16="http://schemas.microsoft.com/office/drawing/2014/main" id="{92FB220A-C5B2-4398-9084-DD46403029CF}"/>
              </a:ext>
            </a:extLst>
          </p:cNvPr>
          <p:cNvSpPr>
            <a:spLocks noGrp="1"/>
          </p:cNvSpPr>
          <p:nvPr>
            <p:ph type="dt" sz="half" idx="10"/>
          </p:nvPr>
        </p:nvSpPr>
        <p:spPr/>
        <p:txBody>
          <a:bodyPr/>
          <a:lstStyle/>
          <a:p>
            <a:fld id="{63A8E7FB-9311-4839-9048-48CF0B62EDC7}" type="datetime1">
              <a:rPr lang="en-AU" smtClean="0"/>
              <a:t>10/08/2024</a:t>
            </a:fld>
            <a:endParaRPr lang="en-AU"/>
          </a:p>
        </p:txBody>
      </p:sp>
      <p:sp>
        <p:nvSpPr>
          <p:cNvPr id="4" name="Footer Placeholder 3">
            <a:extLst>
              <a:ext uri="{FF2B5EF4-FFF2-40B4-BE49-F238E27FC236}">
                <a16:creationId xmlns:a16="http://schemas.microsoft.com/office/drawing/2014/main" id="{BE05BB15-F254-435C-B8E9-8E5CE32A1ED7}"/>
              </a:ext>
            </a:extLst>
          </p:cNvPr>
          <p:cNvSpPr>
            <a:spLocks noGrp="1"/>
          </p:cNvSpPr>
          <p:nvPr>
            <p:ph type="ftr" sz="quarter" idx="11"/>
          </p:nvPr>
        </p:nvSpPr>
        <p:spPr/>
        <p:txBody>
          <a:bodyPr/>
          <a:lstStyle/>
          <a:p>
            <a:endParaRPr lang="en-AU"/>
          </a:p>
        </p:txBody>
      </p:sp>
      <p:sp>
        <p:nvSpPr>
          <p:cNvPr id="5" name="Slide Number Placeholder 4">
            <a:extLst>
              <a:ext uri="{FF2B5EF4-FFF2-40B4-BE49-F238E27FC236}">
                <a16:creationId xmlns:a16="http://schemas.microsoft.com/office/drawing/2014/main" id="{5CEE4FB2-329F-4072-88D3-1E8819C685EA}"/>
              </a:ext>
            </a:extLst>
          </p:cNvPr>
          <p:cNvSpPr>
            <a:spLocks noGrp="1"/>
          </p:cNvSpPr>
          <p:nvPr>
            <p:ph type="sldNum" sz="quarter" idx="12"/>
          </p:nvPr>
        </p:nvSpPr>
        <p:spPr/>
        <p:txBody>
          <a:bodyPr/>
          <a:lstStyle/>
          <a:p>
            <a:fld id="{F5E7372A-B3C7-427B-BB89-F15DC7ABDE49}" type="slidenum">
              <a:rPr lang="en-AU" smtClean="0"/>
              <a:t>‹#›</a:t>
            </a:fld>
            <a:endParaRPr lang="en-AU"/>
          </a:p>
        </p:txBody>
      </p:sp>
    </p:spTree>
    <p:extLst>
      <p:ext uri="{BB962C8B-B14F-4D97-AF65-F5344CB8AC3E}">
        <p14:creationId xmlns:p14="http://schemas.microsoft.com/office/powerpoint/2010/main" val="134248823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956DFE9-5A22-44A0-8704-B543CD6748F3}"/>
              </a:ext>
            </a:extLst>
          </p:cNvPr>
          <p:cNvSpPr>
            <a:spLocks noGrp="1"/>
          </p:cNvSpPr>
          <p:nvPr>
            <p:ph type="dt" sz="half" idx="10"/>
          </p:nvPr>
        </p:nvSpPr>
        <p:spPr/>
        <p:txBody>
          <a:bodyPr/>
          <a:lstStyle/>
          <a:p>
            <a:fld id="{83A6FBC1-F368-4F21-B5A5-75688BFBEB19}" type="datetime1">
              <a:rPr lang="en-AU" smtClean="0"/>
              <a:t>10/08/2024</a:t>
            </a:fld>
            <a:endParaRPr lang="en-AU"/>
          </a:p>
        </p:txBody>
      </p:sp>
      <p:sp>
        <p:nvSpPr>
          <p:cNvPr id="3" name="Footer Placeholder 2">
            <a:extLst>
              <a:ext uri="{FF2B5EF4-FFF2-40B4-BE49-F238E27FC236}">
                <a16:creationId xmlns:a16="http://schemas.microsoft.com/office/drawing/2014/main" id="{040E6B2F-3B83-4E9B-A8CF-D3E99D3007CA}"/>
              </a:ext>
            </a:extLst>
          </p:cNvPr>
          <p:cNvSpPr>
            <a:spLocks noGrp="1"/>
          </p:cNvSpPr>
          <p:nvPr>
            <p:ph type="ftr" sz="quarter" idx="11"/>
          </p:nvPr>
        </p:nvSpPr>
        <p:spPr/>
        <p:txBody>
          <a:bodyPr/>
          <a:lstStyle/>
          <a:p>
            <a:endParaRPr lang="en-AU"/>
          </a:p>
        </p:txBody>
      </p:sp>
      <p:sp>
        <p:nvSpPr>
          <p:cNvPr id="4" name="Slide Number Placeholder 3">
            <a:extLst>
              <a:ext uri="{FF2B5EF4-FFF2-40B4-BE49-F238E27FC236}">
                <a16:creationId xmlns:a16="http://schemas.microsoft.com/office/drawing/2014/main" id="{B3A79D62-3A38-4B86-B1C2-86813AA135EB}"/>
              </a:ext>
            </a:extLst>
          </p:cNvPr>
          <p:cNvSpPr>
            <a:spLocks noGrp="1"/>
          </p:cNvSpPr>
          <p:nvPr>
            <p:ph type="sldNum" sz="quarter" idx="12"/>
          </p:nvPr>
        </p:nvSpPr>
        <p:spPr/>
        <p:txBody>
          <a:bodyPr/>
          <a:lstStyle/>
          <a:p>
            <a:fld id="{F5E7372A-B3C7-427B-BB89-F15DC7ABDE49}" type="slidenum">
              <a:rPr lang="en-AU" smtClean="0"/>
              <a:t>‹#›</a:t>
            </a:fld>
            <a:endParaRPr lang="en-AU"/>
          </a:p>
        </p:txBody>
      </p:sp>
    </p:spTree>
    <p:extLst>
      <p:ext uri="{BB962C8B-B14F-4D97-AF65-F5344CB8AC3E}">
        <p14:creationId xmlns:p14="http://schemas.microsoft.com/office/powerpoint/2010/main" val="332054410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7E4D9E-08E3-4F44-A127-9C9FB61D734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Content Placeholder 2">
            <a:extLst>
              <a:ext uri="{FF2B5EF4-FFF2-40B4-BE49-F238E27FC236}">
                <a16:creationId xmlns:a16="http://schemas.microsoft.com/office/drawing/2014/main" id="{38A2DE78-3467-4154-9B4F-F32F60871C60}"/>
              </a:ext>
            </a:extLst>
          </p:cNvPr>
          <p:cNvSpPr>
            <a:spLocks noGrp="1"/>
          </p:cNvSpPr>
          <p:nvPr>
            <p:ph idx="1"/>
          </p:nvPr>
        </p:nvSpPr>
        <p:spPr>
          <a:xfrm>
            <a:off x="5183188" y="987425"/>
            <a:ext cx="6172200" cy="467677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a:extLst>
              <a:ext uri="{FF2B5EF4-FFF2-40B4-BE49-F238E27FC236}">
                <a16:creationId xmlns:a16="http://schemas.microsoft.com/office/drawing/2014/main" id="{740CE7E3-11AD-46D8-BB43-25D5608CCA10}"/>
              </a:ext>
            </a:extLst>
          </p:cNvPr>
          <p:cNvSpPr>
            <a:spLocks noGrp="1"/>
          </p:cNvSpPr>
          <p:nvPr>
            <p:ph type="body" sz="half" idx="2"/>
          </p:nvPr>
        </p:nvSpPr>
        <p:spPr>
          <a:xfrm>
            <a:off x="839788" y="2057400"/>
            <a:ext cx="3932237" cy="36068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2F218E5-A28A-4380-B3E6-E282CDBB76AA}"/>
              </a:ext>
            </a:extLst>
          </p:cNvPr>
          <p:cNvSpPr>
            <a:spLocks noGrp="1"/>
          </p:cNvSpPr>
          <p:nvPr>
            <p:ph type="dt" sz="half" idx="10"/>
          </p:nvPr>
        </p:nvSpPr>
        <p:spPr/>
        <p:txBody>
          <a:bodyPr/>
          <a:lstStyle/>
          <a:p>
            <a:fld id="{CDEE2B99-5EAD-41EB-A6F1-2132D79EBEBD}" type="datetime1">
              <a:rPr lang="en-AU" smtClean="0"/>
              <a:t>10/08/2024</a:t>
            </a:fld>
            <a:endParaRPr lang="en-AU"/>
          </a:p>
        </p:txBody>
      </p:sp>
      <p:sp>
        <p:nvSpPr>
          <p:cNvPr id="6" name="Footer Placeholder 5">
            <a:extLst>
              <a:ext uri="{FF2B5EF4-FFF2-40B4-BE49-F238E27FC236}">
                <a16:creationId xmlns:a16="http://schemas.microsoft.com/office/drawing/2014/main" id="{57632F9D-9DBB-4EA6-8A1F-410FAAAE8374}"/>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6838D760-9ECA-4FDC-A104-52733551ECB3}"/>
              </a:ext>
            </a:extLst>
          </p:cNvPr>
          <p:cNvSpPr>
            <a:spLocks noGrp="1"/>
          </p:cNvSpPr>
          <p:nvPr>
            <p:ph type="sldNum" sz="quarter" idx="12"/>
          </p:nvPr>
        </p:nvSpPr>
        <p:spPr/>
        <p:txBody>
          <a:bodyPr/>
          <a:lstStyle/>
          <a:p>
            <a:fld id="{F5E7372A-B3C7-427B-BB89-F15DC7ABDE49}" type="slidenum">
              <a:rPr lang="en-AU" smtClean="0"/>
              <a:t>‹#›</a:t>
            </a:fld>
            <a:endParaRPr lang="en-AU"/>
          </a:p>
        </p:txBody>
      </p:sp>
    </p:spTree>
    <p:extLst>
      <p:ext uri="{BB962C8B-B14F-4D97-AF65-F5344CB8AC3E}">
        <p14:creationId xmlns:p14="http://schemas.microsoft.com/office/powerpoint/2010/main" val="23399804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E99EB-3880-4C00-A386-2C61B582CD9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Picture Placeholder 2">
            <a:extLst>
              <a:ext uri="{FF2B5EF4-FFF2-40B4-BE49-F238E27FC236}">
                <a16:creationId xmlns:a16="http://schemas.microsoft.com/office/drawing/2014/main" id="{4EE39A1B-BC6A-4276-B6F5-2F104268DAA1}"/>
              </a:ext>
            </a:extLst>
          </p:cNvPr>
          <p:cNvSpPr>
            <a:spLocks noGrp="1"/>
          </p:cNvSpPr>
          <p:nvPr>
            <p:ph type="pic" idx="1"/>
          </p:nvPr>
        </p:nvSpPr>
        <p:spPr>
          <a:xfrm>
            <a:off x="5180012" y="6318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AU"/>
          </a:p>
        </p:txBody>
      </p:sp>
      <p:sp>
        <p:nvSpPr>
          <p:cNvPr id="4" name="Text Placeholder 3">
            <a:extLst>
              <a:ext uri="{FF2B5EF4-FFF2-40B4-BE49-F238E27FC236}">
                <a16:creationId xmlns:a16="http://schemas.microsoft.com/office/drawing/2014/main" id="{1C734775-AA98-442D-941F-DB7B13D70D65}"/>
              </a:ext>
            </a:extLst>
          </p:cNvPr>
          <p:cNvSpPr>
            <a:spLocks noGrp="1"/>
          </p:cNvSpPr>
          <p:nvPr>
            <p:ph type="body" sz="half" idx="2"/>
          </p:nvPr>
        </p:nvSpPr>
        <p:spPr>
          <a:xfrm>
            <a:off x="839788" y="2057400"/>
            <a:ext cx="3932237" cy="344805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5A0299B-203B-450A-BB29-61A5F82E4BC5}"/>
              </a:ext>
            </a:extLst>
          </p:cNvPr>
          <p:cNvSpPr>
            <a:spLocks noGrp="1"/>
          </p:cNvSpPr>
          <p:nvPr>
            <p:ph type="dt" sz="half" idx="10"/>
          </p:nvPr>
        </p:nvSpPr>
        <p:spPr/>
        <p:txBody>
          <a:bodyPr/>
          <a:lstStyle/>
          <a:p>
            <a:fld id="{E30F09D1-2B35-4018-9E1D-891E23314605}" type="datetime1">
              <a:rPr lang="en-AU" smtClean="0"/>
              <a:t>10/08/2024</a:t>
            </a:fld>
            <a:endParaRPr lang="en-AU"/>
          </a:p>
        </p:txBody>
      </p:sp>
      <p:sp>
        <p:nvSpPr>
          <p:cNvPr id="6" name="Footer Placeholder 5">
            <a:extLst>
              <a:ext uri="{FF2B5EF4-FFF2-40B4-BE49-F238E27FC236}">
                <a16:creationId xmlns:a16="http://schemas.microsoft.com/office/drawing/2014/main" id="{A9688C2F-160A-4495-ACF3-F0A0E451A470}"/>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65794ECD-AB1A-459D-9D50-7D0691EDE408}"/>
              </a:ext>
            </a:extLst>
          </p:cNvPr>
          <p:cNvSpPr>
            <a:spLocks noGrp="1"/>
          </p:cNvSpPr>
          <p:nvPr>
            <p:ph type="sldNum" sz="quarter" idx="12"/>
          </p:nvPr>
        </p:nvSpPr>
        <p:spPr/>
        <p:txBody>
          <a:bodyPr/>
          <a:lstStyle/>
          <a:p>
            <a:fld id="{F5E7372A-B3C7-427B-BB89-F15DC7ABDE49}" type="slidenum">
              <a:rPr lang="en-AU" smtClean="0"/>
              <a:t>‹#›</a:t>
            </a:fld>
            <a:endParaRPr lang="en-AU"/>
          </a:p>
        </p:txBody>
      </p:sp>
    </p:spTree>
    <p:extLst>
      <p:ext uri="{BB962C8B-B14F-4D97-AF65-F5344CB8AC3E}">
        <p14:creationId xmlns:p14="http://schemas.microsoft.com/office/powerpoint/2010/main" val="362617533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75C0C-6FEB-4AD6-818F-C3F70649CA77}"/>
              </a:ext>
            </a:extLst>
          </p:cNvPr>
          <p:cNvSpPr>
            <a:spLocks noGrp="1"/>
          </p:cNvSpPr>
          <p:nvPr>
            <p:ph type="title"/>
          </p:nvPr>
        </p:nvSpPr>
        <p:spPr/>
        <p:txBody>
          <a:bodyPr/>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3C667819-C4EA-4AA3-91ED-E98D0410A06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0CB401F9-0788-4717-BA80-87B5730963E8}"/>
              </a:ext>
            </a:extLst>
          </p:cNvPr>
          <p:cNvSpPr>
            <a:spLocks noGrp="1"/>
          </p:cNvSpPr>
          <p:nvPr>
            <p:ph type="dt" sz="half" idx="10"/>
          </p:nvPr>
        </p:nvSpPr>
        <p:spPr/>
        <p:txBody>
          <a:bodyPr/>
          <a:lstStyle/>
          <a:p>
            <a:fld id="{4197B975-D024-44C8-9F1F-9C2B590A4C5D}" type="datetime1">
              <a:rPr lang="en-AU" smtClean="0"/>
              <a:t>10/08/2024</a:t>
            </a:fld>
            <a:endParaRPr lang="en-AU"/>
          </a:p>
        </p:txBody>
      </p:sp>
      <p:sp>
        <p:nvSpPr>
          <p:cNvPr id="5" name="Footer Placeholder 4">
            <a:extLst>
              <a:ext uri="{FF2B5EF4-FFF2-40B4-BE49-F238E27FC236}">
                <a16:creationId xmlns:a16="http://schemas.microsoft.com/office/drawing/2014/main" id="{2066D622-0A90-4863-AA1B-4CE8A703D0CD}"/>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08DE7FC9-BC6C-46B0-927E-5489B2808425}"/>
              </a:ext>
            </a:extLst>
          </p:cNvPr>
          <p:cNvSpPr>
            <a:spLocks noGrp="1"/>
          </p:cNvSpPr>
          <p:nvPr>
            <p:ph type="sldNum" sz="quarter" idx="12"/>
          </p:nvPr>
        </p:nvSpPr>
        <p:spPr/>
        <p:txBody>
          <a:bodyPr/>
          <a:lstStyle/>
          <a:p>
            <a:fld id="{F5E7372A-B3C7-427B-BB89-F15DC7ABDE49}" type="slidenum">
              <a:rPr lang="en-AU" smtClean="0"/>
              <a:t>‹#›</a:t>
            </a:fld>
            <a:endParaRPr lang="en-AU"/>
          </a:p>
        </p:txBody>
      </p:sp>
    </p:spTree>
    <p:extLst>
      <p:ext uri="{BB962C8B-B14F-4D97-AF65-F5344CB8AC3E}">
        <p14:creationId xmlns:p14="http://schemas.microsoft.com/office/powerpoint/2010/main" val="249363324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9458041-2789-4CE3-896A-19ADB9ACA146}"/>
              </a:ext>
            </a:extLst>
          </p:cNvPr>
          <p:cNvSpPr>
            <a:spLocks noGrp="1"/>
          </p:cNvSpPr>
          <p:nvPr>
            <p:ph type="title" orient="vert"/>
          </p:nvPr>
        </p:nvSpPr>
        <p:spPr>
          <a:xfrm>
            <a:off x="8724900" y="365125"/>
            <a:ext cx="2628900" cy="5286375"/>
          </a:xfrm>
        </p:spPr>
        <p:txBody>
          <a:bodyPr vert="eaVert"/>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64E4EA8B-375B-4C76-80F3-4086B2CA053F}"/>
              </a:ext>
            </a:extLst>
          </p:cNvPr>
          <p:cNvSpPr>
            <a:spLocks noGrp="1"/>
          </p:cNvSpPr>
          <p:nvPr>
            <p:ph type="body" orient="vert" idx="1"/>
          </p:nvPr>
        </p:nvSpPr>
        <p:spPr>
          <a:xfrm>
            <a:off x="838200" y="365125"/>
            <a:ext cx="7734300" cy="52863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AD64C4AD-191B-454D-860A-7169A48CE421}"/>
              </a:ext>
            </a:extLst>
          </p:cNvPr>
          <p:cNvSpPr>
            <a:spLocks noGrp="1"/>
          </p:cNvSpPr>
          <p:nvPr>
            <p:ph type="dt" sz="half" idx="10"/>
          </p:nvPr>
        </p:nvSpPr>
        <p:spPr/>
        <p:txBody>
          <a:bodyPr/>
          <a:lstStyle/>
          <a:p>
            <a:fld id="{BA2AAC93-DE37-4186-B13B-1B24C46A38FE}" type="datetime1">
              <a:rPr lang="en-AU" smtClean="0"/>
              <a:t>10/08/2024</a:t>
            </a:fld>
            <a:endParaRPr lang="en-AU"/>
          </a:p>
        </p:txBody>
      </p:sp>
      <p:sp>
        <p:nvSpPr>
          <p:cNvPr id="5" name="Footer Placeholder 4">
            <a:extLst>
              <a:ext uri="{FF2B5EF4-FFF2-40B4-BE49-F238E27FC236}">
                <a16:creationId xmlns:a16="http://schemas.microsoft.com/office/drawing/2014/main" id="{EC4E5B81-DC39-4A6E-A76D-1800683F4A00}"/>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EA5176BE-B3E6-4C83-BA2A-E2E187CACF98}"/>
              </a:ext>
            </a:extLst>
          </p:cNvPr>
          <p:cNvSpPr>
            <a:spLocks noGrp="1"/>
          </p:cNvSpPr>
          <p:nvPr>
            <p:ph type="sldNum" sz="quarter" idx="12"/>
          </p:nvPr>
        </p:nvSpPr>
        <p:spPr/>
        <p:txBody>
          <a:bodyPr/>
          <a:lstStyle/>
          <a:p>
            <a:fld id="{F5E7372A-B3C7-427B-BB89-F15DC7ABDE49}" type="slidenum">
              <a:rPr lang="en-AU" smtClean="0"/>
              <a:t>‹#›</a:t>
            </a:fld>
            <a:endParaRPr lang="en-AU"/>
          </a:p>
        </p:txBody>
      </p:sp>
    </p:spTree>
    <p:extLst>
      <p:ext uri="{BB962C8B-B14F-4D97-AF65-F5344CB8AC3E}">
        <p14:creationId xmlns:p14="http://schemas.microsoft.com/office/powerpoint/2010/main" val="9254505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893443-746F-4EC0-9BC0-A9CFBF7B7792}"/>
              </a:ext>
            </a:extLst>
          </p:cNvPr>
          <p:cNvSpPr>
            <a:spLocks noGrp="1"/>
          </p:cNvSpPr>
          <p:nvPr>
            <p:ph type="title"/>
          </p:nvPr>
        </p:nvSpPr>
        <p:spPr>
          <a:xfrm>
            <a:off x="838200" y="1384300"/>
            <a:ext cx="10515600" cy="1137444"/>
          </a:xfrm>
        </p:spPr>
        <p:txBody>
          <a:bodyPr/>
          <a:lstStyle/>
          <a:p>
            <a:r>
              <a:rPr lang="en-US"/>
              <a:t>Click to edit Master title style</a:t>
            </a:r>
            <a:endParaRPr lang="en-AU"/>
          </a:p>
        </p:txBody>
      </p:sp>
      <p:sp>
        <p:nvSpPr>
          <p:cNvPr id="3" name="Text Placeholder 2">
            <a:extLst>
              <a:ext uri="{FF2B5EF4-FFF2-40B4-BE49-F238E27FC236}">
                <a16:creationId xmlns:a16="http://schemas.microsoft.com/office/drawing/2014/main" id="{003F0B22-94F2-4157-85FE-78B38DAEDEEF}"/>
              </a:ext>
            </a:extLst>
          </p:cNvPr>
          <p:cNvSpPr>
            <a:spLocks noGrp="1"/>
          </p:cNvSpPr>
          <p:nvPr>
            <p:ph type="body" idx="1"/>
          </p:nvPr>
        </p:nvSpPr>
        <p:spPr>
          <a:xfrm>
            <a:off x="827087" y="2605088"/>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5052470-F023-41F8-BB08-4CA0E6AB96CC}"/>
              </a:ext>
            </a:extLst>
          </p:cNvPr>
          <p:cNvSpPr>
            <a:spLocks noGrp="1"/>
          </p:cNvSpPr>
          <p:nvPr>
            <p:ph sz="half" idx="2"/>
          </p:nvPr>
        </p:nvSpPr>
        <p:spPr>
          <a:xfrm>
            <a:off x="839788" y="3555999"/>
            <a:ext cx="5157787" cy="26336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a:extLst>
              <a:ext uri="{FF2B5EF4-FFF2-40B4-BE49-F238E27FC236}">
                <a16:creationId xmlns:a16="http://schemas.microsoft.com/office/drawing/2014/main" id="{73A336C6-3773-4A8A-90E0-324397B77BD7}"/>
              </a:ext>
            </a:extLst>
          </p:cNvPr>
          <p:cNvSpPr>
            <a:spLocks noGrp="1"/>
          </p:cNvSpPr>
          <p:nvPr>
            <p:ph type="body" sz="quarter" idx="3"/>
          </p:nvPr>
        </p:nvSpPr>
        <p:spPr>
          <a:xfrm>
            <a:off x="6170612" y="2605088"/>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7856BBD-34C2-4040-9F65-EBA91A1948CF}"/>
              </a:ext>
            </a:extLst>
          </p:cNvPr>
          <p:cNvSpPr>
            <a:spLocks noGrp="1"/>
          </p:cNvSpPr>
          <p:nvPr>
            <p:ph sz="quarter" idx="4"/>
          </p:nvPr>
        </p:nvSpPr>
        <p:spPr>
          <a:xfrm>
            <a:off x="6172200" y="3555999"/>
            <a:ext cx="5183188" cy="263366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a:extLst>
              <a:ext uri="{FF2B5EF4-FFF2-40B4-BE49-F238E27FC236}">
                <a16:creationId xmlns:a16="http://schemas.microsoft.com/office/drawing/2014/main" id="{183F22DA-FD7F-4D8A-A79B-791C8B03564D}"/>
              </a:ext>
            </a:extLst>
          </p:cNvPr>
          <p:cNvSpPr>
            <a:spLocks noGrp="1"/>
          </p:cNvSpPr>
          <p:nvPr>
            <p:ph type="dt" sz="half" idx="10"/>
          </p:nvPr>
        </p:nvSpPr>
        <p:spPr/>
        <p:txBody>
          <a:bodyPr/>
          <a:lstStyle/>
          <a:p>
            <a:fld id="{B55F7D27-B2FB-4CEF-A875-4EFBB78D3D02}" type="datetime1">
              <a:rPr lang="en-AU" smtClean="0"/>
              <a:t>10/08/2024</a:t>
            </a:fld>
            <a:endParaRPr lang="en-AU"/>
          </a:p>
        </p:txBody>
      </p:sp>
      <p:sp>
        <p:nvSpPr>
          <p:cNvPr id="8" name="Footer Placeholder 7">
            <a:extLst>
              <a:ext uri="{FF2B5EF4-FFF2-40B4-BE49-F238E27FC236}">
                <a16:creationId xmlns:a16="http://schemas.microsoft.com/office/drawing/2014/main" id="{957BCA03-EE04-44A5-B281-CEBF8D042C79}"/>
              </a:ext>
            </a:extLst>
          </p:cNvPr>
          <p:cNvSpPr>
            <a:spLocks noGrp="1"/>
          </p:cNvSpPr>
          <p:nvPr>
            <p:ph type="ftr" sz="quarter" idx="11"/>
          </p:nvPr>
        </p:nvSpPr>
        <p:spPr/>
        <p:txBody>
          <a:bodyPr/>
          <a:lstStyle/>
          <a:p>
            <a:endParaRPr lang="en-AU"/>
          </a:p>
        </p:txBody>
      </p:sp>
      <p:sp>
        <p:nvSpPr>
          <p:cNvPr id="9" name="Slide Number Placeholder 8">
            <a:extLst>
              <a:ext uri="{FF2B5EF4-FFF2-40B4-BE49-F238E27FC236}">
                <a16:creationId xmlns:a16="http://schemas.microsoft.com/office/drawing/2014/main" id="{D0089E67-2678-48C3-BB13-5848C912EDA5}"/>
              </a:ext>
            </a:extLst>
          </p:cNvPr>
          <p:cNvSpPr>
            <a:spLocks noGrp="1"/>
          </p:cNvSpPr>
          <p:nvPr>
            <p:ph type="sldNum" sz="quarter" idx="12"/>
          </p:nvPr>
        </p:nvSpPr>
        <p:spPr/>
        <p:txBody>
          <a:bodyPr/>
          <a:lstStyle/>
          <a:p>
            <a:fld id="{F830CF16-402D-43F7-B818-8640906456B2}" type="slidenum">
              <a:rPr lang="en-AU" smtClean="0"/>
              <a:t>‹#›</a:t>
            </a:fld>
            <a:endParaRPr lang="en-AU"/>
          </a:p>
        </p:txBody>
      </p:sp>
    </p:spTree>
    <p:extLst>
      <p:ext uri="{BB962C8B-B14F-4D97-AF65-F5344CB8AC3E}">
        <p14:creationId xmlns:p14="http://schemas.microsoft.com/office/powerpoint/2010/main" val="1598740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24664B-ADE3-4B2E-9AA1-0BC695FE6D74}"/>
              </a:ext>
            </a:extLst>
          </p:cNvPr>
          <p:cNvSpPr>
            <a:spLocks noGrp="1"/>
          </p:cNvSpPr>
          <p:nvPr>
            <p:ph type="title"/>
          </p:nvPr>
        </p:nvSpPr>
        <p:spPr>
          <a:xfrm>
            <a:off x="838200" y="1444625"/>
            <a:ext cx="10515600" cy="1325563"/>
          </a:xfrm>
        </p:spPr>
        <p:txBody>
          <a:bodyPr/>
          <a:lstStyle/>
          <a:p>
            <a:r>
              <a:rPr lang="en-US"/>
              <a:t>Click to edit Master title style</a:t>
            </a:r>
            <a:endParaRPr lang="en-AU"/>
          </a:p>
        </p:txBody>
      </p:sp>
      <p:sp>
        <p:nvSpPr>
          <p:cNvPr id="3" name="Date Placeholder 2">
            <a:extLst>
              <a:ext uri="{FF2B5EF4-FFF2-40B4-BE49-F238E27FC236}">
                <a16:creationId xmlns:a16="http://schemas.microsoft.com/office/drawing/2014/main" id="{DD567853-FA5D-403C-9E48-FE5EF9376739}"/>
              </a:ext>
            </a:extLst>
          </p:cNvPr>
          <p:cNvSpPr>
            <a:spLocks noGrp="1"/>
          </p:cNvSpPr>
          <p:nvPr>
            <p:ph type="dt" sz="half" idx="10"/>
          </p:nvPr>
        </p:nvSpPr>
        <p:spPr/>
        <p:txBody>
          <a:bodyPr/>
          <a:lstStyle/>
          <a:p>
            <a:fld id="{F076A7C1-E896-445E-AB32-0BF78CC05EFF}" type="datetime1">
              <a:rPr lang="en-AU" smtClean="0"/>
              <a:t>10/08/2024</a:t>
            </a:fld>
            <a:endParaRPr lang="en-AU"/>
          </a:p>
        </p:txBody>
      </p:sp>
      <p:sp>
        <p:nvSpPr>
          <p:cNvPr id="4" name="Footer Placeholder 3">
            <a:extLst>
              <a:ext uri="{FF2B5EF4-FFF2-40B4-BE49-F238E27FC236}">
                <a16:creationId xmlns:a16="http://schemas.microsoft.com/office/drawing/2014/main" id="{0D811EFF-E9BE-4C0D-967C-4F82026E8C51}"/>
              </a:ext>
            </a:extLst>
          </p:cNvPr>
          <p:cNvSpPr>
            <a:spLocks noGrp="1"/>
          </p:cNvSpPr>
          <p:nvPr>
            <p:ph type="ftr" sz="quarter" idx="11"/>
          </p:nvPr>
        </p:nvSpPr>
        <p:spPr/>
        <p:txBody>
          <a:bodyPr/>
          <a:lstStyle/>
          <a:p>
            <a:endParaRPr lang="en-AU"/>
          </a:p>
        </p:txBody>
      </p:sp>
      <p:sp>
        <p:nvSpPr>
          <p:cNvPr id="5" name="Slide Number Placeholder 4">
            <a:extLst>
              <a:ext uri="{FF2B5EF4-FFF2-40B4-BE49-F238E27FC236}">
                <a16:creationId xmlns:a16="http://schemas.microsoft.com/office/drawing/2014/main" id="{B50756C8-86B2-4EAA-B193-8EEE875572B1}"/>
              </a:ext>
            </a:extLst>
          </p:cNvPr>
          <p:cNvSpPr>
            <a:spLocks noGrp="1"/>
          </p:cNvSpPr>
          <p:nvPr>
            <p:ph type="sldNum" sz="quarter" idx="12"/>
          </p:nvPr>
        </p:nvSpPr>
        <p:spPr/>
        <p:txBody>
          <a:bodyPr/>
          <a:lstStyle/>
          <a:p>
            <a:fld id="{F830CF16-402D-43F7-B818-8640906456B2}" type="slidenum">
              <a:rPr lang="en-AU" smtClean="0"/>
              <a:t>‹#›</a:t>
            </a:fld>
            <a:endParaRPr lang="en-AU"/>
          </a:p>
        </p:txBody>
      </p:sp>
    </p:spTree>
    <p:extLst>
      <p:ext uri="{BB962C8B-B14F-4D97-AF65-F5344CB8AC3E}">
        <p14:creationId xmlns:p14="http://schemas.microsoft.com/office/powerpoint/2010/main" val="11904135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155FDF-8EDF-4007-A834-01C9C67E8CE2}"/>
              </a:ext>
            </a:extLst>
          </p:cNvPr>
          <p:cNvSpPr>
            <a:spLocks noGrp="1"/>
          </p:cNvSpPr>
          <p:nvPr>
            <p:ph type="dt" sz="half" idx="10"/>
          </p:nvPr>
        </p:nvSpPr>
        <p:spPr/>
        <p:txBody>
          <a:bodyPr/>
          <a:lstStyle/>
          <a:p>
            <a:fld id="{5443464A-155F-460B-803E-24BAAB066FEF}" type="datetime1">
              <a:rPr lang="en-AU" smtClean="0"/>
              <a:t>10/08/2024</a:t>
            </a:fld>
            <a:endParaRPr lang="en-AU"/>
          </a:p>
        </p:txBody>
      </p:sp>
      <p:sp>
        <p:nvSpPr>
          <p:cNvPr id="3" name="Footer Placeholder 2">
            <a:extLst>
              <a:ext uri="{FF2B5EF4-FFF2-40B4-BE49-F238E27FC236}">
                <a16:creationId xmlns:a16="http://schemas.microsoft.com/office/drawing/2014/main" id="{6B9C9D18-C2F1-4529-B635-347C128DBEFA}"/>
              </a:ext>
            </a:extLst>
          </p:cNvPr>
          <p:cNvSpPr>
            <a:spLocks noGrp="1"/>
          </p:cNvSpPr>
          <p:nvPr>
            <p:ph type="ftr" sz="quarter" idx="11"/>
          </p:nvPr>
        </p:nvSpPr>
        <p:spPr/>
        <p:txBody>
          <a:bodyPr/>
          <a:lstStyle/>
          <a:p>
            <a:endParaRPr lang="en-AU"/>
          </a:p>
        </p:txBody>
      </p:sp>
      <p:sp>
        <p:nvSpPr>
          <p:cNvPr id="4" name="Slide Number Placeholder 3">
            <a:extLst>
              <a:ext uri="{FF2B5EF4-FFF2-40B4-BE49-F238E27FC236}">
                <a16:creationId xmlns:a16="http://schemas.microsoft.com/office/drawing/2014/main" id="{F6975F58-FA47-4E7D-83F3-A80B81C11105}"/>
              </a:ext>
            </a:extLst>
          </p:cNvPr>
          <p:cNvSpPr>
            <a:spLocks noGrp="1"/>
          </p:cNvSpPr>
          <p:nvPr>
            <p:ph type="sldNum" sz="quarter" idx="12"/>
          </p:nvPr>
        </p:nvSpPr>
        <p:spPr/>
        <p:txBody>
          <a:bodyPr/>
          <a:lstStyle/>
          <a:p>
            <a:fld id="{F830CF16-402D-43F7-B818-8640906456B2}" type="slidenum">
              <a:rPr lang="en-AU" smtClean="0"/>
              <a:t>‹#›</a:t>
            </a:fld>
            <a:endParaRPr lang="en-AU"/>
          </a:p>
        </p:txBody>
      </p:sp>
    </p:spTree>
    <p:extLst>
      <p:ext uri="{BB962C8B-B14F-4D97-AF65-F5344CB8AC3E}">
        <p14:creationId xmlns:p14="http://schemas.microsoft.com/office/powerpoint/2010/main" val="21788401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61F554-7745-4744-A3A9-36C5C0494AFA}"/>
              </a:ext>
            </a:extLst>
          </p:cNvPr>
          <p:cNvSpPr>
            <a:spLocks noGrp="1"/>
          </p:cNvSpPr>
          <p:nvPr>
            <p:ph type="title"/>
          </p:nvPr>
        </p:nvSpPr>
        <p:spPr>
          <a:xfrm>
            <a:off x="839788" y="1473200"/>
            <a:ext cx="3932237" cy="1103312"/>
          </a:xfrm>
        </p:spPr>
        <p:txBody>
          <a:bodyPr anchor="b"/>
          <a:lstStyle>
            <a:lvl1pPr>
              <a:defRPr sz="3200"/>
            </a:lvl1pPr>
          </a:lstStyle>
          <a:p>
            <a:r>
              <a:rPr lang="en-US"/>
              <a:t>Click to edit Master title style</a:t>
            </a:r>
            <a:endParaRPr lang="en-AU"/>
          </a:p>
        </p:txBody>
      </p:sp>
      <p:sp>
        <p:nvSpPr>
          <p:cNvPr id="3" name="Content Placeholder 2">
            <a:extLst>
              <a:ext uri="{FF2B5EF4-FFF2-40B4-BE49-F238E27FC236}">
                <a16:creationId xmlns:a16="http://schemas.microsoft.com/office/drawing/2014/main" id="{5029F062-A072-4114-A73C-88D24DF32071}"/>
              </a:ext>
            </a:extLst>
          </p:cNvPr>
          <p:cNvSpPr>
            <a:spLocks noGrp="1"/>
          </p:cNvSpPr>
          <p:nvPr>
            <p:ph idx="1"/>
          </p:nvPr>
        </p:nvSpPr>
        <p:spPr>
          <a:xfrm>
            <a:off x="5524500" y="1473200"/>
            <a:ext cx="6172200" cy="439261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a:extLst>
              <a:ext uri="{FF2B5EF4-FFF2-40B4-BE49-F238E27FC236}">
                <a16:creationId xmlns:a16="http://schemas.microsoft.com/office/drawing/2014/main" id="{8D5523FD-8E94-448E-9F08-202649935142}"/>
              </a:ext>
            </a:extLst>
          </p:cNvPr>
          <p:cNvSpPr>
            <a:spLocks noGrp="1"/>
          </p:cNvSpPr>
          <p:nvPr>
            <p:ph type="body" sz="half" idx="2"/>
          </p:nvPr>
        </p:nvSpPr>
        <p:spPr>
          <a:xfrm>
            <a:off x="839788" y="2679700"/>
            <a:ext cx="3932237" cy="31892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95DA4C6-772D-4EBA-87B9-CA34BECF7651}"/>
              </a:ext>
            </a:extLst>
          </p:cNvPr>
          <p:cNvSpPr>
            <a:spLocks noGrp="1"/>
          </p:cNvSpPr>
          <p:nvPr>
            <p:ph type="dt" sz="half" idx="10"/>
          </p:nvPr>
        </p:nvSpPr>
        <p:spPr/>
        <p:txBody>
          <a:bodyPr/>
          <a:lstStyle/>
          <a:p>
            <a:fld id="{3B4EF0AB-994B-491F-83EE-B1800190898F}" type="datetime1">
              <a:rPr lang="en-AU" smtClean="0"/>
              <a:t>10/08/2024</a:t>
            </a:fld>
            <a:endParaRPr lang="en-AU"/>
          </a:p>
        </p:txBody>
      </p:sp>
      <p:sp>
        <p:nvSpPr>
          <p:cNvPr id="6" name="Footer Placeholder 5">
            <a:extLst>
              <a:ext uri="{FF2B5EF4-FFF2-40B4-BE49-F238E27FC236}">
                <a16:creationId xmlns:a16="http://schemas.microsoft.com/office/drawing/2014/main" id="{538AABA6-EAE3-41D2-BC5D-992E437A6403}"/>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F2DCD2BB-57D0-4531-9B80-E902A657A34E}"/>
              </a:ext>
            </a:extLst>
          </p:cNvPr>
          <p:cNvSpPr>
            <a:spLocks noGrp="1"/>
          </p:cNvSpPr>
          <p:nvPr>
            <p:ph type="sldNum" sz="quarter" idx="12"/>
          </p:nvPr>
        </p:nvSpPr>
        <p:spPr/>
        <p:txBody>
          <a:bodyPr/>
          <a:lstStyle/>
          <a:p>
            <a:fld id="{F830CF16-402D-43F7-B818-8640906456B2}" type="slidenum">
              <a:rPr lang="en-AU" smtClean="0"/>
              <a:t>‹#›</a:t>
            </a:fld>
            <a:endParaRPr lang="en-AU"/>
          </a:p>
        </p:txBody>
      </p:sp>
    </p:spTree>
    <p:extLst>
      <p:ext uri="{BB962C8B-B14F-4D97-AF65-F5344CB8AC3E}">
        <p14:creationId xmlns:p14="http://schemas.microsoft.com/office/powerpoint/2010/main" val="25229913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62ABD2-75A7-4015-B978-D1C12E33C1F4}"/>
              </a:ext>
            </a:extLst>
          </p:cNvPr>
          <p:cNvSpPr>
            <a:spLocks noGrp="1"/>
          </p:cNvSpPr>
          <p:nvPr>
            <p:ph type="title"/>
          </p:nvPr>
        </p:nvSpPr>
        <p:spPr>
          <a:xfrm>
            <a:off x="839788" y="1485900"/>
            <a:ext cx="3932237" cy="1371600"/>
          </a:xfrm>
        </p:spPr>
        <p:txBody>
          <a:bodyPr anchor="b"/>
          <a:lstStyle>
            <a:lvl1pPr>
              <a:defRPr sz="3200"/>
            </a:lvl1pPr>
          </a:lstStyle>
          <a:p>
            <a:r>
              <a:rPr lang="en-US"/>
              <a:t>Click to edit Master title style</a:t>
            </a:r>
            <a:endParaRPr lang="en-AU"/>
          </a:p>
        </p:txBody>
      </p:sp>
      <p:sp>
        <p:nvSpPr>
          <p:cNvPr id="3" name="Picture Placeholder 2">
            <a:extLst>
              <a:ext uri="{FF2B5EF4-FFF2-40B4-BE49-F238E27FC236}">
                <a16:creationId xmlns:a16="http://schemas.microsoft.com/office/drawing/2014/main" id="{276AF0CC-9A9B-4B4A-8F67-B097828EF3C7}"/>
              </a:ext>
            </a:extLst>
          </p:cNvPr>
          <p:cNvSpPr>
            <a:spLocks noGrp="1"/>
          </p:cNvSpPr>
          <p:nvPr>
            <p:ph type="pic" idx="1"/>
          </p:nvPr>
        </p:nvSpPr>
        <p:spPr>
          <a:xfrm>
            <a:off x="5183188" y="1485900"/>
            <a:ext cx="6172200" cy="43751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AU"/>
          </a:p>
        </p:txBody>
      </p:sp>
      <p:sp>
        <p:nvSpPr>
          <p:cNvPr id="4" name="Text Placeholder 3">
            <a:extLst>
              <a:ext uri="{FF2B5EF4-FFF2-40B4-BE49-F238E27FC236}">
                <a16:creationId xmlns:a16="http://schemas.microsoft.com/office/drawing/2014/main" id="{A6C0281C-1A1B-4F60-A305-0036A9C81847}"/>
              </a:ext>
            </a:extLst>
          </p:cNvPr>
          <p:cNvSpPr>
            <a:spLocks noGrp="1"/>
          </p:cNvSpPr>
          <p:nvPr>
            <p:ph type="body" sz="half" idx="2"/>
          </p:nvPr>
        </p:nvSpPr>
        <p:spPr>
          <a:xfrm>
            <a:off x="839788" y="2959100"/>
            <a:ext cx="3932237" cy="29098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6649A68-13D7-4976-9FF6-C09D8EF8A5AA}"/>
              </a:ext>
            </a:extLst>
          </p:cNvPr>
          <p:cNvSpPr>
            <a:spLocks noGrp="1"/>
          </p:cNvSpPr>
          <p:nvPr>
            <p:ph type="dt" sz="half" idx="10"/>
          </p:nvPr>
        </p:nvSpPr>
        <p:spPr/>
        <p:txBody>
          <a:bodyPr/>
          <a:lstStyle/>
          <a:p>
            <a:fld id="{B8085248-30AC-47BE-9867-B449C6D9C242}" type="datetime1">
              <a:rPr lang="en-AU" smtClean="0"/>
              <a:t>10/08/2024</a:t>
            </a:fld>
            <a:endParaRPr lang="en-AU"/>
          </a:p>
        </p:txBody>
      </p:sp>
      <p:sp>
        <p:nvSpPr>
          <p:cNvPr id="6" name="Footer Placeholder 5">
            <a:extLst>
              <a:ext uri="{FF2B5EF4-FFF2-40B4-BE49-F238E27FC236}">
                <a16:creationId xmlns:a16="http://schemas.microsoft.com/office/drawing/2014/main" id="{BF81D2AA-128D-442C-9C14-62638E25B836}"/>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19562A9E-12A1-47DE-8D7C-3B216E8F4A95}"/>
              </a:ext>
            </a:extLst>
          </p:cNvPr>
          <p:cNvSpPr>
            <a:spLocks noGrp="1"/>
          </p:cNvSpPr>
          <p:nvPr>
            <p:ph type="sldNum" sz="quarter" idx="12"/>
          </p:nvPr>
        </p:nvSpPr>
        <p:spPr/>
        <p:txBody>
          <a:bodyPr/>
          <a:lstStyle/>
          <a:p>
            <a:fld id="{F830CF16-402D-43F7-B818-8640906456B2}" type="slidenum">
              <a:rPr lang="en-AU" smtClean="0"/>
              <a:t>‹#›</a:t>
            </a:fld>
            <a:endParaRPr lang="en-AU"/>
          </a:p>
        </p:txBody>
      </p:sp>
    </p:spTree>
    <p:extLst>
      <p:ext uri="{BB962C8B-B14F-4D97-AF65-F5344CB8AC3E}">
        <p14:creationId xmlns:p14="http://schemas.microsoft.com/office/powerpoint/2010/main" val="21639050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emf"/><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theme" Target="../theme/theme3.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image" Target="../media/image2.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image" Target="../media/image3.png"/><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theme" Target="../theme/theme4.xml"/><Relationship Id="rId2" Type="http://schemas.openxmlformats.org/officeDocument/2006/relationships/slideLayout" Target="../slideLayouts/slideLayout36.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0" Type="http://schemas.openxmlformats.org/officeDocument/2006/relationships/slideLayout" Target="../slideLayouts/slideLayout44.xml"/><Relationship Id="rId4" Type="http://schemas.openxmlformats.org/officeDocument/2006/relationships/slideLayout" Target="../slideLayouts/slideLayout38.xml"/><Relationship Id="rId9" Type="http://schemas.openxmlformats.org/officeDocument/2006/relationships/slideLayout" Target="../slideLayouts/slideLayout4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AAA890D-8032-4376-AD52-E3604699254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a:extLst>
              <a:ext uri="{FF2B5EF4-FFF2-40B4-BE49-F238E27FC236}">
                <a16:creationId xmlns:a16="http://schemas.microsoft.com/office/drawing/2014/main" id="{C3995459-FB3D-4A0B-B2DC-DCEE16AD929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448BB17E-8CDA-4DD3-A7A4-C4AB2238F22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7081FCB-F5D3-47F2-9B66-FABC1C84EDFE}" type="datetime1">
              <a:rPr lang="en-AU" smtClean="0"/>
              <a:t>10/08/2024</a:t>
            </a:fld>
            <a:endParaRPr lang="en-AU"/>
          </a:p>
        </p:txBody>
      </p:sp>
      <p:sp>
        <p:nvSpPr>
          <p:cNvPr id="5" name="Footer Placeholder 4">
            <a:extLst>
              <a:ext uri="{FF2B5EF4-FFF2-40B4-BE49-F238E27FC236}">
                <a16:creationId xmlns:a16="http://schemas.microsoft.com/office/drawing/2014/main" id="{A3253EAF-E746-4F70-B6FB-F85FB8DA353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p>
        </p:txBody>
      </p:sp>
      <p:sp>
        <p:nvSpPr>
          <p:cNvPr id="6" name="Slide Number Placeholder 5">
            <a:extLst>
              <a:ext uri="{FF2B5EF4-FFF2-40B4-BE49-F238E27FC236}">
                <a16:creationId xmlns:a16="http://schemas.microsoft.com/office/drawing/2014/main" id="{C3DB9179-0E3D-44FE-939F-D3DBD7EBE90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830CF16-402D-43F7-B818-8640906456B2}" type="slidenum">
              <a:rPr lang="en-AU" smtClean="0"/>
              <a:t>‹#›</a:t>
            </a:fld>
            <a:endParaRPr lang="en-AU"/>
          </a:p>
        </p:txBody>
      </p:sp>
      <p:sp>
        <p:nvSpPr>
          <p:cNvPr id="8" name="Rectangle 7">
            <a:extLst>
              <a:ext uri="{FF2B5EF4-FFF2-40B4-BE49-F238E27FC236}">
                <a16:creationId xmlns:a16="http://schemas.microsoft.com/office/drawing/2014/main" id="{7AD1A280-7DDE-48EC-8F02-E443F945914D}"/>
              </a:ext>
            </a:extLst>
          </p:cNvPr>
          <p:cNvSpPr/>
          <p:nvPr/>
        </p:nvSpPr>
        <p:spPr>
          <a:xfrm>
            <a:off x="0" y="-3196"/>
            <a:ext cx="12192000" cy="13094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9" name="Picture 8">
            <a:extLst>
              <a:ext uri="{FF2B5EF4-FFF2-40B4-BE49-F238E27FC236}">
                <a16:creationId xmlns:a16="http://schemas.microsoft.com/office/drawing/2014/main" id="{7D1115B1-4059-4CD8-9D9C-0F73590E04CB}"/>
              </a:ext>
            </a:extLst>
          </p:cNvPr>
          <p:cNvPicPr>
            <a:picLocks noChangeAspect="1"/>
          </p:cNvPicPr>
          <p:nvPr/>
        </p:nvPicPr>
        <p:blipFill>
          <a:blip r:embed="rId13"/>
          <a:stretch>
            <a:fillRect/>
          </a:stretch>
        </p:blipFill>
        <p:spPr>
          <a:xfrm>
            <a:off x="200762" y="136525"/>
            <a:ext cx="1880122" cy="1036276"/>
          </a:xfrm>
          <a:prstGeom prst="rect">
            <a:avLst/>
          </a:prstGeom>
        </p:spPr>
      </p:pic>
    </p:spTree>
    <p:extLst>
      <p:ext uri="{BB962C8B-B14F-4D97-AF65-F5344CB8AC3E}">
        <p14:creationId xmlns:p14="http://schemas.microsoft.com/office/powerpoint/2010/main" val="191863522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81610EB-B7CE-49D5-9641-1D51FD68C14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a:extLst>
              <a:ext uri="{FF2B5EF4-FFF2-40B4-BE49-F238E27FC236}">
                <a16:creationId xmlns:a16="http://schemas.microsoft.com/office/drawing/2014/main" id="{7340846C-8EB4-4497-B087-6B5836AE4492}"/>
              </a:ext>
            </a:extLst>
          </p:cNvPr>
          <p:cNvSpPr>
            <a:spLocks noGrp="1"/>
          </p:cNvSpPr>
          <p:nvPr>
            <p:ph type="body" idx="1"/>
          </p:nvPr>
        </p:nvSpPr>
        <p:spPr>
          <a:xfrm>
            <a:off x="838200" y="1825625"/>
            <a:ext cx="10515600" cy="380895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1C57A895-B1B5-4D54-8220-B55FC281386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07727D3-17FE-4541-9E3C-079A80A24B21}" type="datetime1">
              <a:rPr lang="en-AU" smtClean="0"/>
              <a:t>10/08/2024</a:t>
            </a:fld>
            <a:endParaRPr lang="en-AU"/>
          </a:p>
        </p:txBody>
      </p:sp>
      <p:sp>
        <p:nvSpPr>
          <p:cNvPr id="5" name="Footer Placeholder 4">
            <a:extLst>
              <a:ext uri="{FF2B5EF4-FFF2-40B4-BE49-F238E27FC236}">
                <a16:creationId xmlns:a16="http://schemas.microsoft.com/office/drawing/2014/main" id="{3788FF91-D788-45D6-B1D7-94B130D4528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p>
        </p:txBody>
      </p:sp>
      <p:sp>
        <p:nvSpPr>
          <p:cNvPr id="6" name="Slide Number Placeholder 5">
            <a:extLst>
              <a:ext uri="{FF2B5EF4-FFF2-40B4-BE49-F238E27FC236}">
                <a16:creationId xmlns:a16="http://schemas.microsoft.com/office/drawing/2014/main" id="{9A14C4E0-1941-4302-973A-38FFFA8FF28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5E7372A-B3C7-427B-BB89-F15DC7ABDE49}" type="slidenum">
              <a:rPr lang="en-AU" smtClean="0"/>
              <a:t>‹#›</a:t>
            </a:fld>
            <a:endParaRPr lang="en-AU"/>
          </a:p>
        </p:txBody>
      </p:sp>
      <p:sp>
        <p:nvSpPr>
          <p:cNvPr id="8" name="Rectangle 7">
            <a:extLst>
              <a:ext uri="{FF2B5EF4-FFF2-40B4-BE49-F238E27FC236}">
                <a16:creationId xmlns:a16="http://schemas.microsoft.com/office/drawing/2014/main" id="{72F2CD8A-CAB8-43B2-8AA1-EF2DD6DE5381}"/>
              </a:ext>
            </a:extLst>
          </p:cNvPr>
          <p:cNvSpPr/>
          <p:nvPr/>
        </p:nvSpPr>
        <p:spPr>
          <a:xfrm>
            <a:off x="0" y="5796507"/>
            <a:ext cx="10321834" cy="1061494"/>
          </a:xfrm>
          <a:prstGeom prst="rect">
            <a:avLst/>
          </a:prstGeom>
          <a:solidFill>
            <a:srgbClr val="46A06F"/>
          </a:solidFill>
          <a:ln w="12700" cap="flat" cmpd="sng" algn="ctr">
            <a:solidFill>
              <a:srgbClr val="46A06F">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prstClr val="white"/>
              </a:solidFill>
              <a:effectLst/>
              <a:uLnTx/>
              <a:uFillTx/>
              <a:latin typeface="Calibri"/>
              <a:ea typeface="等线"/>
              <a:cs typeface="+mn-cs"/>
            </a:endParaRPr>
          </a:p>
        </p:txBody>
      </p:sp>
      <p:pic>
        <p:nvPicPr>
          <p:cNvPr id="9" name="Picture 8">
            <a:extLst>
              <a:ext uri="{FF2B5EF4-FFF2-40B4-BE49-F238E27FC236}">
                <a16:creationId xmlns:a16="http://schemas.microsoft.com/office/drawing/2014/main" id="{E674D57F-D1B9-45F2-8637-C53D73E826DE}"/>
              </a:ext>
            </a:extLst>
          </p:cNvPr>
          <p:cNvPicPr>
            <a:picLocks noChangeAspect="1"/>
          </p:cNvPicPr>
          <p:nvPr/>
        </p:nvPicPr>
        <p:blipFill>
          <a:blip r:embed="rId13"/>
          <a:stretch>
            <a:fillRect/>
          </a:stretch>
        </p:blipFill>
        <p:spPr>
          <a:xfrm>
            <a:off x="10321834" y="5796506"/>
            <a:ext cx="1870166" cy="1086894"/>
          </a:xfrm>
          <a:prstGeom prst="rect">
            <a:avLst/>
          </a:prstGeom>
        </p:spPr>
      </p:pic>
      <p:sp>
        <p:nvSpPr>
          <p:cNvPr id="10" name="Rectangle 9">
            <a:extLst>
              <a:ext uri="{FF2B5EF4-FFF2-40B4-BE49-F238E27FC236}">
                <a16:creationId xmlns:a16="http://schemas.microsoft.com/office/drawing/2014/main" id="{88970179-188F-48F4-980C-74973EC7E99F}"/>
              </a:ext>
            </a:extLst>
          </p:cNvPr>
          <p:cNvSpPr/>
          <p:nvPr/>
        </p:nvSpPr>
        <p:spPr>
          <a:xfrm>
            <a:off x="152400" y="6033184"/>
            <a:ext cx="6096000" cy="646331"/>
          </a:xfrm>
          <a:prstGeom prst="rect">
            <a:avLst/>
          </a:prstGeom>
        </p:spPr>
        <p:txBody>
          <a:bodyPr>
            <a:spAutoFit/>
          </a:bodyPr>
          <a:lstStyle/>
          <a:p>
            <a:r>
              <a:rPr lang="en-AU" dirty="0"/>
              <a:t>TESQA: XXXX</a:t>
            </a:r>
            <a:br>
              <a:rPr lang="en-AU" dirty="0"/>
            </a:br>
            <a:r>
              <a:rPr lang="en-AU" dirty="0"/>
              <a:t>CRICOS:</a:t>
            </a:r>
            <a:r>
              <a:rPr lang="zh-CN" altLang="en-US" dirty="0"/>
              <a:t> </a:t>
            </a:r>
            <a:r>
              <a:rPr lang="en-US" altLang="zh-CN" dirty="0"/>
              <a:t>XXXX</a:t>
            </a:r>
            <a:endParaRPr lang="en-AU" dirty="0"/>
          </a:p>
        </p:txBody>
      </p:sp>
    </p:spTree>
    <p:extLst>
      <p:ext uri="{BB962C8B-B14F-4D97-AF65-F5344CB8AC3E}">
        <p14:creationId xmlns:p14="http://schemas.microsoft.com/office/powerpoint/2010/main" val="3584450294"/>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AAA890D-8032-4376-AD52-E36046992549}"/>
              </a:ext>
            </a:extLst>
          </p:cNvPr>
          <p:cNvSpPr>
            <a:spLocks noGrp="1"/>
          </p:cNvSpPr>
          <p:nvPr>
            <p:ph type="title"/>
          </p:nvPr>
        </p:nvSpPr>
        <p:spPr>
          <a:xfrm>
            <a:off x="838200" y="1381010"/>
            <a:ext cx="10515600" cy="100949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a:extLst>
              <a:ext uri="{FF2B5EF4-FFF2-40B4-BE49-F238E27FC236}">
                <a16:creationId xmlns:a16="http://schemas.microsoft.com/office/drawing/2014/main" id="{C3995459-FB3D-4A0B-B2DC-DCEE16AD9294}"/>
              </a:ext>
            </a:extLst>
          </p:cNvPr>
          <p:cNvSpPr>
            <a:spLocks noGrp="1"/>
          </p:cNvSpPr>
          <p:nvPr>
            <p:ph type="body" idx="1"/>
          </p:nvPr>
        </p:nvSpPr>
        <p:spPr>
          <a:xfrm>
            <a:off x="838200" y="2465227"/>
            <a:ext cx="10515600" cy="37117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448BB17E-8CDA-4DD3-A7A4-C4AB2238F22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F06BBF2-C3A5-46C4-8E4E-CAD35723300E}" type="datetime1">
              <a:rPr lang="en-AU" smtClean="0"/>
              <a:t>10/08/2024</a:t>
            </a:fld>
            <a:endParaRPr lang="en-AU"/>
          </a:p>
        </p:txBody>
      </p:sp>
      <p:sp>
        <p:nvSpPr>
          <p:cNvPr id="5" name="Footer Placeholder 4">
            <a:extLst>
              <a:ext uri="{FF2B5EF4-FFF2-40B4-BE49-F238E27FC236}">
                <a16:creationId xmlns:a16="http://schemas.microsoft.com/office/drawing/2014/main" id="{A3253EAF-E746-4F70-B6FB-F85FB8DA353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p>
        </p:txBody>
      </p:sp>
      <p:sp>
        <p:nvSpPr>
          <p:cNvPr id="6" name="Slide Number Placeholder 5">
            <a:extLst>
              <a:ext uri="{FF2B5EF4-FFF2-40B4-BE49-F238E27FC236}">
                <a16:creationId xmlns:a16="http://schemas.microsoft.com/office/drawing/2014/main" id="{C3DB9179-0E3D-44FE-939F-D3DBD7EBE90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830CF16-402D-43F7-B818-8640906456B2}" type="slidenum">
              <a:rPr lang="en-AU" smtClean="0"/>
              <a:t>‹#›</a:t>
            </a:fld>
            <a:endParaRPr lang="en-AU"/>
          </a:p>
        </p:txBody>
      </p:sp>
      <p:sp>
        <p:nvSpPr>
          <p:cNvPr id="8" name="Rectangle 7">
            <a:extLst>
              <a:ext uri="{FF2B5EF4-FFF2-40B4-BE49-F238E27FC236}">
                <a16:creationId xmlns:a16="http://schemas.microsoft.com/office/drawing/2014/main" id="{7AD1A280-7DDE-48EC-8F02-E443F945914D}"/>
              </a:ext>
            </a:extLst>
          </p:cNvPr>
          <p:cNvSpPr/>
          <p:nvPr/>
        </p:nvSpPr>
        <p:spPr>
          <a:xfrm>
            <a:off x="0" y="-3196"/>
            <a:ext cx="12192000" cy="13094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0" name="Picture 9" descr="A sign lit up at night&#10;&#10;Description automatically generated">
            <a:extLst>
              <a:ext uri="{FF2B5EF4-FFF2-40B4-BE49-F238E27FC236}">
                <a16:creationId xmlns:a16="http://schemas.microsoft.com/office/drawing/2014/main" id="{DC513239-1617-4792-8CC7-7EC34DFA896F}"/>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01631" y="96415"/>
            <a:ext cx="3273143" cy="1124571"/>
          </a:xfrm>
          <a:prstGeom prst="rect">
            <a:avLst/>
          </a:prstGeom>
        </p:spPr>
      </p:pic>
    </p:spTree>
    <p:extLst>
      <p:ext uri="{BB962C8B-B14F-4D97-AF65-F5344CB8AC3E}">
        <p14:creationId xmlns:p14="http://schemas.microsoft.com/office/powerpoint/2010/main" val="234244578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20"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81610EB-B7CE-49D5-9641-1D51FD68C14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a:extLst>
              <a:ext uri="{FF2B5EF4-FFF2-40B4-BE49-F238E27FC236}">
                <a16:creationId xmlns:a16="http://schemas.microsoft.com/office/drawing/2014/main" id="{7340846C-8EB4-4497-B087-6B5836AE4492}"/>
              </a:ext>
            </a:extLst>
          </p:cNvPr>
          <p:cNvSpPr>
            <a:spLocks noGrp="1"/>
          </p:cNvSpPr>
          <p:nvPr>
            <p:ph type="body" idx="1"/>
          </p:nvPr>
        </p:nvSpPr>
        <p:spPr>
          <a:xfrm>
            <a:off x="838200" y="1825625"/>
            <a:ext cx="10515600" cy="380895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1C57A895-B1B5-4D54-8220-B55FC281386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37E1236-1928-49F3-9377-E3A468363DF0}" type="datetime1">
              <a:rPr lang="en-AU" smtClean="0"/>
              <a:t>10/08/2024</a:t>
            </a:fld>
            <a:endParaRPr lang="en-AU"/>
          </a:p>
        </p:txBody>
      </p:sp>
      <p:sp>
        <p:nvSpPr>
          <p:cNvPr id="5" name="Footer Placeholder 4">
            <a:extLst>
              <a:ext uri="{FF2B5EF4-FFF2-40B4-BE49-F238E27FC236}">
                <a16:creationId xmlns:a16="http://schemas.microsoft.com/office/drawing/2014/main" id="{3788FF91-D788-45D6-B1D7-94B130D4528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p>
        </p:txBody>
      </p:sp>
      <p:sp>
        <p:nvSpPr>
          <p:cNvPr id="6" name="Slide Number Placeholder 5">
            <a:extLst>
              <a:ext uri="{FF2B5EF4-FFF2-40B4-BE49-F238E27FC236}">
                <a16:creationId xmlns:a16="http://schemas.microsoft.com/office/drawing/2014/main" id="{9A14C4E0-1941-4302-973A-38FFFA8FF28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5E7372A-B3C7-427B-BB89-F15DC7ABDE49}" type="slidenum">
              <a:rPr lang="en-AU" smtClean="0"/>
              <a:t>‹#›</a:t>
            </a:fld>
            <a:endParaRPr lang="en-AU"/>
          </a:p>
        </p:txBody>
      </p:sp>
      <p:sp>
        <p:nvSpPr>
          <p:cNvPr id="8" name="Rectangle 7">
            <a:extLst>
              <a:ext uri="{FF2B5EF4-FFF2-40B4-BE49-F238E27FC236}">
                <a16:creationId xmlns:a16="http://schemas.microsoft.com/office/drawing/2014/main" id="{72F2CD8A-CAB8-43B2-8AA1-EF2DD6DE5381}"/>
              </a:ext>
            </a:extLst>
          </p:cNvPr>
          <p:cNvSpPr/>
          <p:nvPr/>
        </p:nvSpPr>
        <p:spPr>
          <a:xfrm>
            <a:off x="0" y="5732427"/>
            <a:ext cx="8765764" cy="1084671"/>
          </a:xfrm>
          <a:prstGeom prst="rect">
            <a:avLst/>
          </a:prstGeom>
          <a:solidFill>
            <a:srgbClr val="46A06F"/>
          </a:solidFill>
          <a:ln w="12700" cap="flat" cmpd="sng" algn="ctr">
            <a:solidFill>
              <a:srgbClr val="46A06F">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prstClr val="white"/>
              </a:solidFill>
              <a:effectLst/>
              <a:uLnTx/>
              <a:uFillTx/>
              <a:latin typeface="Calibri"/>
              <a:ea typeface="等线"/>
              <a:cs typeface="+mn-cs"/>
            </a:endParaRPr>
          </a:p>
        </p:txBody>
      </p:sp>
      <p:sp>
        <p:nvSpPr>
          <p:cNvPr id="10" name="Rectangle 9">
            <a:extLst>
              <a:ext uri="{FF2B5EF4-FFF2-40B4-BE49-F238E27FC236}">
                <a16:creationId xmlns:a16="http://schemas.microsoft.com/office/drawing/2014/main" id="{88970179-188F-48F4-980C-74973EC7E99F}"/>
              </a:ext>
            </a:extLst>
          </p:cNvPr>
          <p:cNvSpPr/>
          <p:nvPr/>
        </p:nvSpPr>
        <p:spPr>
          <a:xfrm>
            <a:off x="152400" y="6033184"/>
            <a:ext cx="6096000" cy="646331"/>
          </a:xfrm>
          <a:prstGeom prst="rect">
            <a:avLst/>
          </a:prstGeom>
        </p:spPr>
        <p:txBody>
          <a:bodyPr>
            <a:spAutoFit/>
          </a:bodyPr>
          <a:lstStyle/>
          <a:p>
            <a:r>
              <a:rPr lang="en-AU" dirty="0"/>
              <a:t>TEQSA: </a:t>
            </a:r>
            <a:r>
              <a:rPr lang="en-AU" sz="1800" kern="1200" dirty="0">
                <a:solidFill>
                  <a:schemeClr val="tx1"/>
                </a:solidFill>
                <a:effectLst/>
                <a:latin typeface="+mn-lt"/>
                <a:ea typeface="+mn-ea"/>
                <a:cs typeface="+mn-cs"/>
              </a:rPr>
              <a:t>PRV14311</a:t>
            </a:r>
            <a:br>
              <a:rPr lang="en-AU" dirty="0"/>
            </a:br>
            <a:r>
              <a:rPr lang="en-AU" dirty="0"/>
              <a:t>CRICOS:</a:t>
            </a:r>
            <a:r>
              <a:rPr lang="zh-CN" altLang="en-US" dirty="0"/>
              <a:t> </a:t>
            </a:r>
            <a:r>
              <a:rPr lang="en-US" altLang="zh-CN" dirty="0"/>
              <a:t>03836J</a:t>
            </a:r>
            <a:endParaRPr lang="en-AU" dirty="0"/>
          </a:p>
        </p:txBody>
      </p:sp>
      <p:pic>
        <p:nvPicPr>
          <p:cNvPr id="7" name="Picture 6">
            <a:extLst>
              <a:ext uri="{FF2B5EF4-FFF2-40B4-BE49-F238E27FC236}">
                <a16:creationId xmlns:a16="http://schemas.microsoft.com/office/drawing/2014/main" id="{3A8026AB-E8A0-4934-8244-EE6BACFE47FC}"/>
              </a:ext>
            </a:extLst>
          </p:cNvPr>
          <p:cNvPicPr>
            <a:picLocks noChangeAspect="1"/>
          </p:cNvPicPr>
          <p:nvPr/>
        </p:nvPicPr>
        <p:blipFill>
          <a:blip r:embed="rId13"/>
          <a:stretch>
            <a:fillRect/>
          </a:stretch>
        </p:blipFill>
        <p:spPr>
          <a:xfrm>
            <a:off x="8765764" y="5732427"/>
            <a:ext cx="3273836" cy="1121761"/>
          </a:xfrm>
          <a:prstGeom prst="rect">
            <a:avLst/>
          </a:prstGeom>
        </p:spPr>
      </p:pic>
    </p:spTree>
    <p:extLst>
      <p:ext uri="{BB962C8B-B14F-4D97-AF65-F5344CB8AC3E}">
        <p14:creationId xmlns:p14="http://schemas.microsoft.com/office/powerpoint/2010/main" val="3151700768"/>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34.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34.xml"/><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8.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3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4.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6.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34.xml"/></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3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0.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oleObject" Target="../embeddings/oleObject4.bin"/><Relationship Id="rId1" Type="http://schemas.openxmlformats.org/officeDocument/2006/relationships/slideLayout" Target="../slideLayouts/slideLayout34.xml"/></Relationships>
</file>

<file path=ppt/slides/_rels/slide3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4.xml"/></Relationships>
</file>

<file path=ppt/slides/_rels/slide3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8.xml"/></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8.xml"/></Relationships>
</file>

<file path=ppt/slides/_rels/slide3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38.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oleObject" Target="../embeddings/oleObject5.bin"/><Relationship Id="rId1" Type="http://schemas.openxmlformats.org/officeDocument/2006/relationships/slideLayout" Target="../slideLayouts/slideLayout2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4.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oleObject" Target="../embeddings/oleObject1.bin"/><Relationship Id="rId1" Type="http://schemas.openxmlformats.org/officeDocument/2006/relationships/slideLayout" Target="../slideLayouts/slideLayout3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43.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oleObject" Target="../embeddings/oleObject6.bin"/><Relationship Id="rId1" Type="http://schemas.openxmlformats.org/officeDocument/2006/relationships/slideLayout" Target="../slideLayouts/slideLayout28.xml"/></Relationships>
</file>

<file path=ppt/slides/_rels/slide44.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oleObject" Target="../embeddings/oleObject7.bin"/><Relationship Id="rId1" Type="http://schemas.openxmlformats.org/officeDocument/2006/relationships/slideLayout" Target="../slideLayouts/slideLayout28.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4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8.xml"/></Relationships>
</file>

<file path=ppt/slides/_rels/slide4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8.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34.xml"/><Relationship Id="rId4" Type="http://schemas.openxmlformats.org/officeDocument/2006/relationships/image" Target="../media/image8.png"/></Relationships>
</file>

<file path=ppt/slides/_rels/slide50.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oleObject" Target="../embeddings/oleObject8.bin"/><Relationship Id="rId1" Type="http://schemas.openxmlformats.org/officeDocument/2006/relationships/slideLayout" Target="../slideLayouts/slideLayout34.xml"/></Relationships>
</file>

<file path=ppt/slides/_rels/slide51.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oleObject" Target="../embeddings/oleObject9.bin"/><Relationship Id="rId1" Type="http://schemas.openxmlformats.org/officeDocument/2006/relationships/slideLayout" Target="../slideLayouts/slideLayout3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54.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oleObject" Target="../embeddings/oleObject10.bin"/><Relationship Id="rId1" Type="http://schemas.openxmlformats.org/officeDocument/2006/relationships/slideLayout" Target="../slideLayouts/slideLayout28.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5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34.xml"/></Relationships>
</file>

<file path=ppt/slides/_rels/slide5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34.xml"/><Relationship Id="rId4" Type="http://schemas.openxmlformats.org/officeDocument/2006/relationships/image" Target="../media/image41.png"/></Relationships>
</file>

<file path=ppt/slides/_rels/slide5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3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3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6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8.xml"/></Relationships>
</file>

<file path=ppt/slides/_rels/slide6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8.xml"/></Relationships>
</file>

<file path=ppt/slides/_rels/slide6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8.xml"/></Relationships>
</file>

<file path=ppt/slides/_rels/slide6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8.xml"/></Relationships>
</file>

<file path=ppt/slides/_rels/slide6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8.xml"/></Relationships>
</file>

<file path=ppt/slides/_rels/slide7.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oleObject" Target="../embeddings/oleObject2.bin"/><Relationship Id="rId1" Type="http://schemas.openxmlformats.org/officeDocument/2006/relationships/slideLayout" Target="../slideLayouts/slideLayout34.xml"/></Relationships>
</file>

<file path=ppt/slides/_rels/slide7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8.xml"/></Relationships>
</file>

<file path=ppt/slides/_rels/slide7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8.xml"/></Relationships>
</file>

<file path=ppt/slides/_rels/slide7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8.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7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8.xml"/></Relationships>
</file>

<file path=ppt/slides/_rels/slide7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8.xml"/></Relationships>
</file>

<file path=ppt/slides/_rels/slide7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8.xml"/></Relationships>
</file>

<file path=ppt/slides/_rels/slide7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8.xml"/></Relationships>
</file>

<file path=ppt/slides/_rels/slide7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8.xml"/></Relationships>
</file>

<file path=ppt/slides/_rels/slide7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8.xml"/></Relationships>
</file>

<file path=ppt/slides/_rels/slide8.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oleObject" Target="../embeddings/oleObject3.bin"/><Relationship Id="rId1" Type="http://schemas.openxmlformats.org/officeDocument/2006/relationships/slideLayout" Target="../slideLayouts/slideLayout34.xml"/></Relationships>
</file>

<file path=ppt/slides/_rels/slide8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8.xml"/></Relationships>
</file>

<file path=ppt/slides/_rels/slide8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8.xml"/></Relationships>
</file>

<file path=ppt/slides/_rels/slide8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8.xml"/></Relationships>
</file>

<file path=ppt/slides/_rels/slide8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8.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3863A9-8317-498F-BB13-9B79A1719ED6}"/>
              </a:ext>
            </a:extLst>
          </p:cNvPr>
          <p:cNvSpPr>
            <a:spLocks noGrp="1"/>
          </p:cNvSpPr>
          <p:nvPr>
            <p:ph type="ctrTitle"/>
          </p:nvPr>
        </p:nvSpPr>
        <p:spPr>
          <a:xfrm>
            <a:off x="588190" y="1518142"/>
            <a:ext cx="9144000" cy="1355375"/>
          </a:xfrm>
        </p:spPr>
        <p:txBody>
          <a:bodyPr>
            <a:normAutofit/>
          </a:bodyPr>
          <a:lstStyle/>
          <a:p>
            <a:r>
              <a:rPr lang="en-US" altLang="zh-CN" sz="4000" b="1" dirty="0">
                <a:latin typeface="Helvetica Neue" panose="02000806000000020004" pitchFamily="2" charset="0"/>
              </a:rPr>
              <a:t>ICT 502</a:t>
            </a:r>
            <a:br>
              <a:rPr lang="en-US" altLang="zh-CN" sz="4000" b="1" dirty="0">
                <a:latin typeface="Helvetica Neue" panose="02000806000000020004" pitchFamily="2" charset="0"/>
              </a:rPr>
            </a:br>
            <a:r>
              <a:rPr lang="en-US" altLang="zh-CN" sz="4000" b="1" dirty="0">
                <a:latin typeface="Helvetica Neue" panose="02000806000000020004" pitchFamily="2" charset="0"/>
              </a:rPr>
              <a:t>Internet and Web Development</a:t>
            </a:r>
            <a:endParaRPr lang="en-AU" sz="4000" dirty="0"/>
          </a:p>
        </p:txBody>
      </p:sp>
      <p:sp>
        <p:nvSpPr>
          <p:cNvPr id="3" name="Subtitle 2">
            <a:extLst>
              <a:ext uri="{FF2B5EF4-FFF2-40B4-BE49-F238E27FC236}">
                <a16:creationId xmlns:a16="http://schemas.microsoft.com/office/drawing/2014/main" id="{D17EF9A6-D91A-4D6F-BDCD-F4305E25F74F}"/>
              </a:ext>
            </a:extLst>
          </p:cNvPr>
          <p:cNvSpPr>
            <a:spLocks noGrp="1"/>
          </p:cNvSpPr>
          <p:nvPr>
            <p:ph type="subTitle" idx="1"/>
          </p:nvPr>
        </p:nvSpPr>
        <p:spPr>
          <a:xfrm>
            <a:off x="471060" y="2873517"/>
            <a:ext cx="9144000" cy="2319509"/>
          </a:xfrm>
        </p:spPr>
        <p:txBody>
          <a:bodyPr>
            <a:normAutofit fontScale="47500" lnSpcReduction="20000"/>
          </a:bodyPr>
          <a:lstStyle/>
          <a:p>
            <a:endParaRPr lang="en-US" sz="2800" b="1" dirty="0"/>
          </a:p>
          <a:p>
            <a:r>
              <a:rPr lang="en-US" sz="11200" b="1" dirty="0"/>
              <a:t>Week 4 Lecture &amp; Tutorial</a:t>
            </a:r>
          </a:p>
          <a:p>
            <a:endParaRPr lang="en-US" sz="11200" b="1" dirty="0"/>
          </a:p>
          <a:p>
            <a:r>
              <a:rPr lang="en-US" sz="8000" dirty="0"/>
              <a:t>Introduction to CSS</a:t>
            </a:r>
            <a:endParaRPr lang="en-US" sz="2800" b="1" dirty="0"/>
          </a:p>
        </p:txBody>
      </p:sp>
      <p:sp>
        <p:nvSpPr>
          <p:cNvPr id="9" name="TextBox 8">
            <a:extLst>
              <a:ext uri="{FF2B5EF4-FFF2-40B4-BE49-F238E27FC236}">
                <a16:creationId xmlns:a16="http://schemas.microsoft.com/office/drawing/2014/main" id="{5CFB0CC0-967D-45D6-AAF3-FC4A70FF6427}"/>
              </a:ext>
            </a:extLst>
          </p:cNvPr>
          <p:cNvSpPr txBox="1"/>
          <p:nvPr/>
        </p:nvSpPr>
        <p:spPr>
          <a:xfrm>
            <a:off x="208888" y="5956303"/>
            <a:ext cx="2318657" cy="646331"/>
          </a:xfrm>
          <a:prstGeom prst="rect">
            <a:avLst/>
          </a:prstGeom>
          <a:noFill/>
        </p:spPr>
        <p:txBody>
          <a:bodyPr wrap="square" rtlCol="0">
            <a:spAutoFit/>
          </a:bodyPr>
          <a:lstStyle/>
          <a:p>
            <a:r>
              <a:rPr lang="en-AU" dirty="0"/>
              <a:t>TEQSA: </a:t>
            </a:r>
            <a:r>
              <a:rPr lang="en-US" altLang="zh-CN" dirty="0"/>
              <a:t>PRV14311</a:t>
            </a:r>
            <a:br>
              <a:rPr lang="en-AU" dirty="0"/>
            </a:br>
            <a:r>
              <a:rPr lang="en-AU" dirty="0"/>
              <a:t>CRICOS:</a:t>
            </a:r>
            <a:r>
              <a:rPr lang="zh-CN" altLang="en-US" dirty="0"/>
              <a:t> </a:t>
            </a:r>
            <a:r>
              <a:rPr lang="en-US" altLang="zh-CN" dirty="0"/>
              <a:t>03836J</a:t>
            </a:r>
            <a:endParaRPr lang="en-AU" dirty="0"/>
          </a:p>
        </p:txBody>
      </p:sp>
      <p:sp>
        <p:nvSpPr>
          <p:cNvPr id="4" name="Slide Number Placeholder 3">
            <a:extLst>
              <a:ext uri="{FF2B5EF4-FFF2-40B4-BE49-F238E27FC236}">
                <a16:creationId xmlns:a16="http://schemas.microsoft.com/office/drawing/2014/main" id="{F8137A5A-2E82-40C3-BD31-25072A4AAF00}"/>
              </a:ext>
            </a:extLst>
          </p:cNvPr>
          <p:cNvSpPr>
            <a:spLocks noGrp="1"/>
          </p:cNvSpPr>
          <p:nvPr>
            <p:ph type="sldNum" sz="quarter" idx="12"/>
          </p:nvPr>
        </p:nvSpPr>
        <p:spPr/>
        <p:txBody>
          <a:bodyPr/>
          <a:lstStyle/>
          <a:p>
            <a:fld id="{F830CF16-402D-43F7-B818-8640906456B2}" type="slidenum">
              <a:rPr lang="en-AU" smtClean="0"/>
              <a:t>1</a:t>
            </a:fld>
            <a:endParaRPr lang="en-AU"/>
          </a:p>
        </p:txBody>
      </p:sp>
      <p:pic>
        <p:nvPicPr>
          <p:cNvPr id="6" name="Picture 5">
            <a:extLst>
              <a:ext uri="{FF2B5EF4-FFF2-40B4-BE49-F238E27FC236}">
                <a16:creationId xmlns:a16="http://schemas.microsoft.com/office/drawing/2014/main" id="{D7C2834B-FF98-2FAF-C5A7-40AAC1C849C1}"/>
              </a:ext>
            </a:extLst>
          </p:cNvPr>
          <p:cNvPicPr>
            <a:picLocks noChangeAspect="1"/>
          </p:cNvPicPr>
          <p:nvPr/>
        </p:nvPicPr>
        <p:blipFill>
          <a:blip r:embed="rId2"/>
          <a:stretch>
            <a:fillRect/>
          </a:stretch>
        </p:blipFill>
        <p:spPr>
          <a:xfrm>
            <a:off x="9404741" y="1518142"/>
            <a:ext cx="2552831" cy="3130711"/>
          </a:xfrm>
          <a:prstGeom prst="rect">
            <a:avLst/>
          </a:prstGeom>
        </p:spPr>
      </p:pic>
      <p:sp>
        <p:nvSpPr>
          <p:cNvPr id="5" name="TextBox 4">
            <a:extLst>
              <a:ext uri="{FF2B5EF4-FFF2-40B4-BE49-F238E27FC236}">
                <a16:creationId xmlns:a16="http://schemas.microsoft.com/office/drawing/2014/main" id="{75F07981-8EB8-57C8-AC00-980AC75F5540}"/>
              </a:ext>
            </a:extLst>
          </p:cNvPr>
          <p:cNvSpPr txBox="1"/>
          <p:nvPr/>
        </p:nvSpPr>
        <p:spPr>
          <a:xfrm>
            <a:off x="2796816" y="5193026"/>
            <a:ext cx="4492487" cy="43088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2200" b="0" i="0" u="none" strike="noStrike" kern="1200" cap="none" spc="0" normalizeH="0" baseline="0" noProof="0" dirty="0">
                <a:ln>
                  <a:noFill/>
                </a:ln>
                <a:solidFill>
                  <a:prstClr val="black"/>
                </a:solidFill>
                <a:effectLst/>
                <a:uLnTx/>
                <a:uFillTx/>
                <a:latin typeface="Calibri"/>
                <a:ea typeface="等线"/>
                <a:cs typeface="+mn-cs"/>
              </a:rPr>
              <a:t>Lecturer: Dr. Farshid Keivanian</a:t>
            </a:r>
          </a:p>
        </p:txBody>
      </p:sp>
    </p:spTree>
    <p:extLst>
      <p:ext uri="{BB962C8B-B14F-4D97-AF65-F5344CB8AC3E}">
        <p14:creationId xmlns:p14="http://schemas.microsoft.com/office/powerpoint/2010/main" val="24927316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75517" y="89346"/>
            <a:ext cx="10363200" cy="1020762"/>
          </a:xfrm>
        </p:spPr>
        <p:txBody>
          <a:bodyPr/>
          <a:lstStyle/>
          <a:p>
            <a:r>
              <a:rPr lang="en-CA" dirty="0"/>
              <a:t>Properties</a:t>
            </a: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172112422"/>
              </p:ext>
            </p:extLst>
          </p:nvPr>
        </p:nvGraphicFramePr>
        <p:xfrm>
          <a:off x="0" y="0"/>
          <a:ext cx="12192000" cy="7387083"/>
        </p:xfrm>
        <a:graphic>
          <a:graphicData uri="http://schemas.openxmlformats.org/drawingml/2006/table">
            <a:tbl>
              <a:tblPr firstRow="1" firstCol="1">
                <a:tableStyleId>{5C22544A-7EE6-4342-B048-85BDC9FD1C3A}</a:tableStyleId>
              </a:tblPr>
              <a:tblGrid>
                <a:gridCol w="3116752">
                  <a:extLst>
                    <a:ext uri="{9D8B030D-6E8A-4147-A177-3AD203B41FA5}">
                      <a16:colId xmlns:a16="http://schemas.microsoft.com/office/drawing/2014/main" val="20000"/>
                    </a:ext>
                  </a:extLst>
                </a:gridCol>
                <a:gridCol w="9075248">
                  <a:extLst>
                    <a:ext uri="{9D8B030D-6E8A-4147-A177-3AD203B41FA5}">
                      <a16:colId xmlns:a16="http://schemas.microsoft.com/office/drawing/2014/main" val="20001"/>
                    </a:ext>
                  </a:extLst>
                </a:gridCol>
              </a:tblGrid>
              <a:tr h="249595">
                <a:tc>
                  <a:txBody>
                    <a:bodyPr/>
                    <a:lstStyle/>
                    <a:p>
                      <a:pPr>
                        <a:lnSpc>
                          <a:spcPct val="150000"/>
                        </a:lnSpc>
                        <a:spcAft>
                          <a:spcPts val="1400"/>
                        </a:spcAft>
                      </a:pPr>
                      <a:r>
                        <a:rPr lang="en-US" sz="2200" b="0" dirty="0"/>
                        <a:t>Property Type</a:t>
                      </a:r>
                      <a:endParaRPr lang="en-CA" sz="2200" b="0" dirty="0">
                        <a:solidFill>
                          <a:srgbClr val="1F497D"/>
                        </a:solidFill>
                        <a:latin typeface="Calibri"/>
                        <a:ea typeface="Times New Roman"/>
                        <a:cs typeface="Times New Roman"/>
                      </a:endParaRPr>
                    </a:p>
                  </a:txBody>
                  <a:tcPr marL="33851" marR="33851" marT="0" marB="0"/>
                </a:tc>
                <a:tc>
                  <a:txBody>
                    <a:bodyPr/>
                    <a:lstStyle/>
                    <a:p>
                      <a:pPr>
                        <a:lnSpc>
                          <a:spcPct val="150000"/>
                        </a:lnSpc>
                        <a:spcAft>
                          <a:spcPts val="1400"/>
                        </a:spcAft>
                      </a:pPr>
                      <a:r>
                        <a:rPr lang="en-US" sz="2200" b="0" dirty="0"/>
                        <a:t>Property</a:t>
                      </a:r>
                      <a:endParaRPr lang="en-CA" sz="2200" b="0" dirty="0">
                        <a:solidFill>
                          <a:srgbClr val="1F497D"/>
                        </a:solidFill>
                        <a:latin typeface="Calibri"/>
                        <a:ea typeface="Times New Roman"/>
                        <a:cs typeface="Times New Roman"/>
                      </a:endParaRPr>
                    </a:p>
                  </a:txBody>
                  <a:tcPr marL="33851" marR="33851" marT="0" marB="0"/>
                </a:tc>
                <a:extLst>
                  <a:ext uri="{0D108BD9-81ED-4DB2-BD59-A6C34878D82A}">
                    <a16:rowId xmlns:a16="http://schemas.microsoft.com/office/drawing/2014/main" val="10000"/>
                  </a:ext>
                </a:extLst>
              </a:tr>
              <a:tr h="1289667">
                <a:tc>
                  <a:txBody>
                    <a:bodyPr/>
                    <a:lstStyle/>
                    <a:p>
                      <a:pPr>
                        <a:lnSpc>
                          <a:spcPct val="150000"/>
                        </a:lnSpc>
                        <a:spcBef>
                          <a:spcPts val="700"/>
                        </a:spcBef>
                        <a:spcAft>
                          <a:spcPts val="700"/>
                        </a:spcAft>
                      </a:pPr>
                      <a:r>
                        <a:rPr lang="en-US" sz="2200" dirty="0"/>
                        <a:t>Color and background</a:t>
                      </a:r>
                      <a:endParaRPr lang="en-CA" sz="2200" dirty="0">
                        <a:latin typeface="Calibri"/>
                        <a:ea typeface="Calibri"/>
                        <a:cs typeface="Times New Roman"/>
                      </a:endParaRPr>
                    </a:p>
                  </a:txBody>
                  <a:tcPr marL="33851" marR="33851" marT="0" marB="0"/>
                </a:tc>
                <a:tc>
                  <a:txBody>
                    <a:bodyPr/>
                    <a:lstStyle/>
                    <a:p>
                      <a:pPr>
                        <a:lnSpc>
                          <a:spcPct val="150000"/>
                        </a:lnSpc>
                        <a:spcAft>
                          <a:spcPts val="0"/>
                        </a:spcAft>
                        <a:tabLst>
                          <a:tab pos="342900" algn="l"/>
                          <a:tab pos="685800" algn="l"/>
                          <a:tab pos="1028700" algn="l"/>
                          <a:tab pos="1371600" algn="l"/>
                          <a:tab pos="1714500" algn="l"/>
                        </a:tabLst>
                      </a:pPr>
                      <a:r>
                        <a:rPr lang="en-US" sz="2200" dirty="0"/>
                        <a:t>background</a:t>
                      </a:r>
                      <a:endParaRPr lang="en-CA" sz="2200" dirty="0"/>
                    </a:p>
                    <a:p>
                      <a:pPr>
                        <a:lnSpc>
                          <a:spcPct val="150000"/>
                        </a:lnSpc>
                        <a:spcAft>
                          <a:spcPts val="0"/>
                        </a:spcAft>
                        <a:tabLst>
                          <a:tab pos="342900" algn="l"/>
                          <a:tab pos="685800" algn="l"/>
                          <a:tab pos="1028700" algn="l"/>
                          <a:tab pos="1371600" algn="l"/>
                          <a:tab pos="1714500" algn="l"/>
                        </a:tabLst>
                      </a:pPr>
                      <a:r>
                        <a:rPr lang="en-US" sz="2200" dirty="0"/>
                        <a:t>background-color</a:t>
                      </a:r>
                      <a:endParaRPr lang="en-CA" sz="2200" dirty="0"/>
                    </a:p>
                    <a:p>
                      <a:pPr>
                        <a:lnSpc>
                          <a:spcPct val="150000"/>
                        </a:lnSpc>
                        <a:spcAft>
                          <a:spcPts val="0"/>
                        </a:spcAft>
                        <a:tabLst>
                          <a:tab pos="342900" algn="l"/>
                          <a:tab pos="685800" algn="l"/>
                          <a:tab pos="1028700" algn="l"/>
                          <a:tab pos="1371600" algn="l"/>
                          <a:tab pos="1714500" algn="l"/>
                        </a:tabLst>
                      </a:pPr>
                      <a:r>
                        <a:rPr lang="en-US" sz="2200" dirty="0"/>
                        <a:t>background-image</a:t>
                      </a:r>
                      <a:endParaRPr lang="en-CA" sz="2200" dirty="0"/>
                    </a:p>
                    <a:p>
                      <a:pPr>
                        <a:lnSpc>
                          <a:spcPct val="150000"/>
                        </a:lnSpc>
                        <a:spcAft>
                          <a:spcPts val="0"/>
                        </a:spcAft>
                        <a:tabLst>
                          <a:tab pos="342900" algn="l"/>
                          <a:tab pos="685800" algn="l"/>
                          <a:tab pos="1028700" algn="l"/>
                          <a:tab pos="1371600" algn="l"/>
                          <a:tab pos="1714500" algn="l"/>
                        </a:tabLst>
                      </a:pPr>
                      <a:r>
                        <a:rPr lang="en-US" sz="2200" dirty="0"/>
                        <a:t>background-position</a:t>
                      </a:r>
                      <a:endParaRPr lang="en-CA" sz="2200" dirty="0"/>
                    </a:p>
                    <a:p>
                      <a:pPr>
                        <a:lnSpc>
                          <a:spcPct val="150000"/>
                        </a:lnSpc>
                        <a:spcAft>
                          <a:spcPts val="0"/>
                        </a:spcAft>
                        <a:tabLst>
                          <a:tab pos="342900" algn="l"/>
                          <a:tab pos="685800" algn="l"/>
                          <a:tab pos="1028700" algn="l"/>
                          <a:tab pos="1371600" algn="l"/>
                          <a:tab pos="1714500" algn="l"/>
                        </a:tabLst>
                      </a:pPr>
                      <a:r>
                        <a:rPr lang="en-US" sz="2200" dirty="0"/>
                        <a:t>background-repeat</a:t>
                      </a:r>
                      <a:endParaRPr lang="en-CA" sz="2200" dirty="0"/>
                    </a:p>
                    <a:p>
                      <a:pPr>
                        <a:lnSpc>
                          <a:spcPct val="150000"/>
                        </a:lnSpc>
                        <a:spcAft>
                          <a:spcPts val="0"/>
                        </a:spcAft>
                        <a:tabLst>
                          <a:tab pos="342900" algn="l"/>
                          <a:tab pos="685800" algn="l"/>
                          <a:tab pos="1028700" algn="l"/>
                          <a:tab pos="1371600" algn="l"/>
                          <a:tab pos="1714500" algn="l"/>
                        </a:tabLst>
                      </a:pPr>
                      <a:r>
                        <a:rPr lang="en-US" sz="2200" dirty="0"/>
                        <a:t>color</a:t>
                      </a:r>
                      <a:endParaRPr lang="en-CA" sz="2200" dirty="0">
                        <a:latin typeface="Consolas"/>
                        <a:ea typeface="Times New Roman"/>
                        <a:cs typeface="Times New Roman"/>
                      </a:endParaRPr>
                    </a:p>
                  </a:txBody>
                  <a:tcPr marL="33851" marR="33851" marT="0" marB="0"/>
                </a:tc>
                <a:extLst>
                  <a:ext uri="{0D108BD9-81ED-4DB2-BD59-A6C34878D82A}">
                    <a16:rowId xmlns:a16="http://schemas.microsoft.com/office/drawing/2014/main" val="10001"/>
                  </a:ext>
                </a:extLst>
              </a:tr>
              <a:tr h="1079453">
                <a:tc>
                  <a:txBody>
                    <a:bodyPr/>
                    <a:lstStyle/>
                    <a:p>
                      <a:pPr>
                        <a:lnSpc>
                          <a:spcPct val="150000"/>
                        </a:lnSpc>
                        <a:spcBef>
                          <a:spcPts val="700"/>
                        </a:spcBef>
                        <a:spcAft>
                          <a:spcPts val="700"/>
                        </a:spcAft>
                      </a:pPr>
                      <a:r>
                        <a:rPr lang="en-US" sz="2200" dirty="0"/>
                        <a:t>Borders</a:t>
                      </a:r>
                      <a:endParaRPr lang="en-CA" sz="2200" dirty="0">
                        <a:latin typeface="Calibri"/>
                        <a:ea typeface="Calibri"/>
                        <a:cs typeface="Times New Roman"/>
                      </a:endParaRPr>
                    </a:p>
                  </a:txBody>
                  <a:tcPr marL="33851" marR="33851" marT="0" marB="0"/>
                </a:tc>
                <a:tc>
                  <a:txBody>
                    <a:bodyPr/>
                    <a:lstStyle/>
                    <a:p>
                      <a:pPr>
                        <a:lnSpc>
                          <a:spcPct val="150000"/>
                        </a:lnSpc>
                        <a:spcAft>
                          <a:spcPts val="0"/>
                        </a:spcAft>
                        <a:tabLst>
                          <a:tab pos="342900" algn="l"/>
                          <a:tab pos="685800" algn="l"/>
                          <a:tab pos="1028700" algn="l"/>
                          <a:tab pos="1371600" algn="l"/>
                          <a:tab pos="1714500" algn="l"/>
                        </a:tabLst>
                      </a:pPr>
                      <a:r>
                        <a:rPr lang="en-US" sz="2200" dirty="0"/>
                        <a:t>border</a:t>
                      </a:r>
                      <a:endParaRPr lang="en-CA" sz="2200" dirty="0"/>
                    </a:p>
                    <a:p>
                      <a:pPr>
                        <a:lnSpc>
                          <a:spcPct val="150000"/>
                        </a:lnSpc>
                        <a:spcAft>
                          <a:spcPts val="0"/>
                        </a:spcAft>
                        <a:tabLst>
                          <a:tab pos="342900" algn="l"/>
                          <a:tab pos="685800" algn="l"/>
                          <a:tab pos="1028700" algn="l"/>
                          <a:tab pos="1371600" algn="l"/>
                          <a:tab pos="1714500" algn="l"/>
                        </a:tabLst>
                      </a:pPr>
                      <a:r>
                        <a:rPr lang="en-US" sz="2200" dirty="0"/>
                        <a:t>border-color</a:t>
                      </a:r>
                      <a:endParaRPr lang="en-CA" sz="2200" dirty="0"/>
                    </a:p>
                    <a:p>
                      <a:pPr>
                        <a:lnSpc>
                          <a:spcPct val="150000"/>
                        </a:lnSpc>
                        <a:spcAft>
                          <a:spcPts val="0"/>
                        </a:spcAft>
                        <a:tabLst>
                          <a:tab pos="342900" algn="l"/>
                          <a:tab pos="685800" algn="l"/>
                          <a:tab pos="1028700" algn="l"/>
                          <a:tab pos="1371600" algn="l"/>
                          <a:tab pos="1714500" algn="l"/>
                        </a:tabLst>
                      </a:pPr>
                      <a:r>
                        <a:rPr lang="en-US" sz="2200" dirty="0"/>
                        <a:t>border-width</a:t>
                      </a:r>
                      <a:endParaRPr lang="en-CA" sz="2200" dirty="0"/>
                    </a:p>
                    <a:p>
                      <a:pPr>
                        <a:lnSpc>
                          <a:spcPct val="150000"/>
                        </a:lnSpc>
                        <a:spcAft>
                          <a:spcPts val="0"/>
                        </a:spcAft>
                        <a:tabLst>
                          <a:tab pos="342900" algn="l"/>
                          <a:tab pos="685800" algn="l"/>
                          <a:tab pos="1028700" algn="l"/>
                          <a:tab pos="1371600" algn="l"/>
                          <a:tab pos="1714500" algn="l"/>
                        </a:tabLst>
                      </a:pPr>
                      <a:r>
                        <a:rPr lang="en-US" sz="2200" dirty="0"/>
                        <a:t>border-style</a:t>
                      </a:r>
                      <a:endParaRPr lang="en-CA" sz="2200" dirty="0"/>
                    </a:p>
                    <a:p>
                      <a:pPr>
                        <a:lnSpc>
                          <a:spcPct val="150000"/>
                        </a:lnSpc>
                        <a:spcAft>
                          <a:spcPts val="0"/>
                        </a:spcAft>
                        <a:tabLst>
                          <a:tab pos="342900" algn="l"/>
                          <a:tab pos="685800" algn="l"/>
                          <a:tab pos="1028700" algn="l"/>
                          <a:tab pos="1371600" algn="l"/>
                          <a:tab pos="1714500" algn="l"/>
                        </a:tabLst>
                      </a:pPr>
                      <a:r>
                        <a:rPr lang="en-US" sz="2200" dirty="0"/>
                        <a:t>border-top</a:t>
                      </a:r>
                      <a:endParaRPr lang="en-CA" sz="2200" dirty="0"/>
                    </a:p>
                    <a:p>
                      <a:pPr>
                        <a:lnSpc>
                          <a:spcPct val="150000"/>
                        </a:lnSpc>
                        <a:spcAft>
                          <a:spcPts val="0"/>
                        </a:spcAft>
                        <a:tabLst>
                          <a:tab pos="342900" algn="l"/>
                          <a:tab pos="685800" algn="l"/>
                          <a:tab pos="1028700" algn="l"/>
                          <a:tab pos="1371600" algn="l"/>
                          <a:tab pos="1714500" algn="l"/>
                        </a:tabLst>
                      </a:pPr>
                      <a:r>
                        <a:rPr lang="en-US" sz="2200" dirty="0"/>
                        <a:t>border-top-color</a:t>
                      </a:r>
                      <a:endParaRPr lang="en-CA" sz="2200" dirty="0"/>
                    </a:p>
                    <a:p>
                      <a:pPr>
                        <a:lnSpc>
                          <a:spcPct val="150000"/>
                        </a:lnSpc>
                        <a:spcAft>
                          <a:spcPts val="0"/>
                        </a:spcAft>
                        <a:tabLst>
                          <a:tab pos="342900" algn="l"/>
                          <a:tab pos="685800" algn="l"/>
                          <a:tab pos="1028700" algn="l"/>
                          <a:tab pos="1371600" algn="l"/>
                          <a:tab pos="1714500" algn="l"/>
                        </a:tabLst>
                      </a:pPr>
                      <a:r>
                        <a:rPr lang="en-US" sz="2200" dirty="0"/>
                        <a:t>border-top-width</a:t>
                      </a:r>
                      <a:endParaRPr lang="en-CA" sz="2200" dirty="0"/>
                    </a:p>
                    <a:p>
                      <a:pPr>
                        <a:lnSpc>
                          <a:spcPct val="150000"/>
                        </a:lnSpc>
                        <a:spcAft>
                          <a:spcPts val="0"/>
                        </a:spcAft>
                        <a:tabLst>
                          <a:tab pos="342900" algn="l"/>
                          <a:tab pos="685800" algn="l"/>
                          <a:tab pos="1028700" algn="l"/>
                          <a:tab pos="1371600" algn="l"/>
                          <a:tab pos="1714500" algn="l"/>
                        </a:tabLst>
                      </a:pPr>
                      <a:r>
                        <a:rPr lang="en-US" sz="2200" dirty="0"/>
                        <a:t>etc</a:t>
                      </a:r>
                      <a:endParaRPr lang="en-CA" sz="2200" dirty="0">
                        <a:latin typeface="Consolas"/>
                        <a:ea typeface="Times New Roman"/>
                        <a:cs typeface="Times New Roman"/>
                      </a:endParaRPr>
                    </a:p>
                  </a:txBody>
                  <a:tcPr marL="33851" marR="33851" marT="0" marB="0"/>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39471281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32075" y="201179"/>
            <a:ext cx="10363200" cy="1020762"/>
          </a:xfrm>
        </p:spPr>
        <p:txBody>
          <a:bodyPr/>
          <a:lstStyle/>
          <a:p>
            <a:r>
              <a:rPr lang="en-CA" dirty="0"/>
              <a:t>Properties</a:t>
            </a: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4179189725"/>
              </p:ext>
            </p:extLst>
          </p:nvPr>
        </p:nvGraphicFramePr>
        <p:xfrm>
          <a:off x="0" y="0"/>
          <a:ext cx="12192000" cy="7309146"/>
        </p:xfrm>
        <a:graphic>
          <a:graphicData uri="http://schemas.openxmlformats.org/drawingml/2006/table">
            <a:tbl>
              <a:tblPr firstRow="1" firstCol="1">
                <a:tableStyleId>{5C22544A-7EE6-4342-B048-85BDC9FD1C3A}</a:tableStyleId>
              </a:tblPr>
              <a:tblGrid>
                <a:gridCol w="3116751">
                  <a:extLst>
                    <a:ext uri="{9D8B030D-6E8A-4147-A177-3AD203B41FA5}">
                      <a16:colId xmlns:a16="http://schemas.microsoft.com/office/drawing/2014/main" val="20000"/>
                    </a:ext>
                  </a:extLst>
                </a:gridCol>
                <a:gridCol w="9075249">
                  <a:extLst>
                    <a:ext uri="{9D8B030D-6E8A-4147-A177-3AD203B41FA5}">
                      <a16:colId xmlns:a16="http://schemas.microsoft.com/office/drawing/2014/main" val="20001"/>
                    </a:ext>
                  </a:extLst>
                </a:gridCol>
              </a:tblGrid>
              <a:tr h="516554">
                <a:tc>
                  <a:txBody>
                    <a:bodyPr/>
                    <a:lstStyle/>
                    <a:p>
                      <a:pPr>
                        <a:lnSpc>
                          <a:spcPct val="150000"/>
                        </a:lnSpc>
                        <a:spcAft>
                          <a:spcPts val="1400"/>
                        </a:spcAft>
                      </a:pPr>
                      <a:r>
                        <a:rPr lang="en-US" sz="2200" b="0" dirty="0"/>
                        <a:t>Property Type</a:t>
                      </a:r>
                      <a:endParaRPr lang="en-CA" sz="2200" b="0" dirty="0">
                        <a:solidFill>
                          <a:srgbClr val="1F497D"/>
                        </a:solidFill>
                        <a:latin typeface="Calibri"/>
                        <a:ea typeface="Times New Roman"/>
                        <a:cs typeface="Times New Roman"/>
                      </a:endParaRPr>
                    </a:p>
                  </a:txBody>
                  <a:tcPr marL="33851" marR="33851" marT="0" marB="0"/>
                </a:tc>
                <a:tc>
                  <a:txBody>
                    <a:bodyPr/>
                    <a:lstStyle/>
                    <a:p>
                      <a:pPr>
                        <a:lnSpc>
                          <a:spcPct val="150000"/>
                        </a:lnSpc>
                        <a:spcAft>
                          <a:spcPts val="1400"/>
                        </a:spcAft>
                      </a:pPr>
                      <a:r>
                        <a:rPr lang="en-US" sz="2200" b="0" dirty="0"/>
                        <a:t>Property</a:t>
                      </a:r>
                      <a:endParaRPr lang="en-CA" sz="2200" b="0" dirty="0">
                        <a:solidFill>
                          <a:srgbClr val="1F497D"/>
                        </a:solidFill>
                        <a:latin typeface="Calibri"/>
                        <a:ea typeface="Times New Roman"/>
                        <a:cs typeface="Times New Roman"/>
                      </a:endParaRPr>
                    </a:p>
                  </a:txBody>
                  <a:tcPr marL="33851" marR="33851" marT="0" marB="0"/>
                </a:tc>
                <a:extLst>
                  <a:ext uri="{0D108BD9-81ED-4DB2-BD59-A6C34878D82A}">
                    <a16:rowId xmlns:a16="http://schemas.microsoft.com/office/drawing/2014/main" val="10000"/>
                  </a:ext>
                </a:extLst>
              </a:tr>
              <a:tr h="3396296">
                <a:tc>
                  <a:txBody>
                    <a:bodyPr/>
                    <a:lstStyle/>
                    <a:p>
                      <a:pPr>
                        <a:lnSpc>
                          <a:spcPct val="150000"/>
                        </a:lnSpc>
                        <a:spcBef>
                          <a:spcPts val="700"/>
                        </a:spcBef>
                        <a:spcAft>
                          <a:spcPts val="700"/>
                        </a:spcAft>
                      </a:pPr>
                      <a:r>
                        <a:rPr lang="en-US" sz="2200" dirty="0"/>
                        <a:t>Spacing</a:t>
                      </a:r>
                      <a:endParaRPr lang="en-CA" sz="2200" dirty="0">
                        <a:latin typeface="Calibri"/>
                        <a:ea typeface="Calibri"/>
                        <a:cs typeface="Times New Roman"/>
                      </a:endParaRPr>
                    </a:p>
                  </a:txBody>
                  <a:tcPr marL="33851" marR="33851" marT="0" marB="0"/>
                </a:tc>
                <a:tc>
                  <a:txBody>
                    <a:bodyPr/>
                    <a:lstStyle/>
                    <a:p>
                      <a:pPr>
                        <a:lnSpc>
                          <a:spcPct val="150000"/>
                        </a:lnSpc>
                        <a:spcAft>
                          <a:spcPts val="0"/>
                        </a:spcAft>
                        <a:tabLst>
                          <a:tab pos="342900" algn="l"/>
                          <a:tab pos="685800" algn="l"/>
                          <a:tab pos="1028700" algn="l"/>
                          <a:tab pos="1371600" algn="l"/>
                          <a:tab pos="1714500" algn="l"/>
                        </a:tabLst>
                      </a:pPr>
                      <a:r>
                        <a:rPr lang="en-US" sz="2200"/>
                        <a:t>padding</a:t>
                      </a:r>
                      <a:endParaRPr lang="en-CA" sz="2200"/>
                    </a:p>
                    <a:p>
                      <a:pPr>
                        <a:lnSpc>
                          <a:spcPct val="150000"/>
                        </a:lnSpc>
                        <a:spcAft>
                          <a:spcPts val="0"/>
                        </a:spcAft>
                        <a:tabLst>
                          <a:tab pos="342900" algn="l"/>
                          <a:tab pos="685800" algn="l"/>
                          <a:tab pos="1028700" algn="l"/>
                          <a:tab pos="1371600" algn="l"/>
                          <a:tab pos="1714500" algn="l"/>
                        </a:tabLst>
                      </a:pPr>
                      <a:r>
                        <a:rPr lang="en-US" sz="2200"/>
                        <a:t>padding-bottom, padding-left, padding-right, padding-top </a:t>
                      </a:r>
                      <a:endParaRPr lang="en-CA" sz="2200"/>
                    </a:p>
                    <a:p>
                      <a:pPr>
                        <a:lnSpc>
                          <a:spcPct val="150000"/>
                        </a:lnSpc>
                        <a:spcAft>
                          <a:spcPts val="0"/>
                        </a:spcAft>
                        <a:tabLst>
                          <a:tab pos="342900" algn="l"/>
                          <a:tab pos="685800" algn="l"/>
                          <a:tab pos="1028700" algn="l"/>
                          <a:tab pos="1371600" algn="l"/>
                          <a:tab pos="1714500" algn="l"/>
                        </a:tabLst>
                      </a:pPr>
                      <a:r>
                        <a:rPr lang="en-US" sz="2200"/>
                        <a:t>margin</a:t>
                      </a:r>
                      <a:endParaRPr lang="en-CA" sz="2200"/>
                    </a:p>
                    <a:p>
                      <a:pPr>
                        <a:lnSpc>
                          <a:spcPct val="150000"/>
                        </a:lnSpc>
                        <a:spcAft>
                          <a:spcPts val="0"/>
                        </a:spcAft>
                        <a:tabLst>
                          <a:tab pos="342900" algn="l"/>
                          <a:tab pos="685800" algn="l"/>
                          <a:tab pos="1028700" algn="l"/>
                          <a:tab pos="1371600" algn="l"/>
                          <a:tab pos="1714500" algn="l"/>
                        </a:tabLst>
                      </a:pPr>
                      <a:r>
                        <a:rPr lang="en-US" sz="2200"/>
                        <a:t>margin-bottom, margin-left, margin-right, margin-top</a:t>
                      </a:r>
                      <a:endParaRPr lang="en-CA" sz="2200">
                        <a:latin typeface="Consolas"/>
                        <a:ea typeface="Times New Roman"/>
                        <a:cs typeface="Times New Roman"/>
                      </a:endParaRPr>
                    </a:p>
                  </a:txBody>
                  <a:tcPr marL="33851" marR="33851" marT="0" marB="0"/>
                </a:tc>
                <a:extLst>
                  <a:ext uri="{0D108BD9-81ED-4DB2-BD59-A6C34878D82A}">
                    <a16:rowId xmlns:a16="http://schemas.microsoft.com/office/drawing/2014/main" val="10001"/>
                  </a:ext>
                </a:extLst>
              </a:tr>
              <a:tr h="3396296">
                <a:tc>
                  <a:txBody>
                    <a:bodyPr/>
                    <a:lstStyle/>
                    <a:p>
                      <a:pPr>
                        <a:lnSpc>
                          <a:spcPct val="150000"/>
                        </a:lnSpc>
                        <a:spcBef>
                          <a:spcPts val="700"/>
                        </a:spcBef>
                        <a:spcAft>
                          <a:spcPts val="700"/>
                        </a:spcAft>
                      </a:pPr>
                      <a:r>
                        <a:rPr lang="en-US" sz="2200"/>
                        <a:t>Sizing</a:t>
                      </a:r>
                      <a:endParaRPr lang="en-CA" sz="2200">
                        <a:latin typeface="Calibri"/>
                        <a:ea typeface="Calibri"/>
                        <a:cs typeface="Times New Roman"/>
                      </a:endParaRPr>
                    </a:p>
                  </a:txBody>
                  <a:tcPr marL="33851" marR="33851" marT="0" marB="0"/>
                </a:tc>
                <a:tc>
                  <a:txBody>
                    <a:bodyPr/>
                    <a:lstStyle/>
                    <a:p>
                      <a:pPr>
                        <a:lnSpc>
                          <a:spcPct val="150000"/>
                        </a:lnSpc>
                        <a:spcAft>
                          <a:spcPts val="0"/>
                        </a:spcAft>
                        <a:tabLst>
                          <a:tab pos="342900" algn="l"/>
                          <a:tab pos="685800" algn="l"/>
                          <a:tab pos="1028700" algn="l"/>
                          <a:tab pos="1371600" algn="l"/>
                          <a:tab pos="1714500" algn="l"/>
                        </a:tabLst>
                      </a:pPr>
                      <a:r>
                        <a:rPr lang="en-US" sz="2200" dirty="0"/>
                        <a:t>height</a:t>
                      </a:r>
                      <a:endParaRPr lang="en-CA" sz="2200" dirty="0"/>
                    </a:p>
                    <a:p>
                      <a:pPr>
                        <a:lnSpc>
                          <a:spcPct val="150000"/>
                        </a:lnSpc>
                        <a:spcAft>
                          <a:spcPts val="0"/>
                        </a:spcAft>
                        <a:tabLst>
                          <a:tab pos="342900" algn="l"/>
                          <a:tab pos="685800" algn="l"/>
                          <a:tab pos="1028700" algn="l"/>
                          <a:tab pos="1371600" algn="l"/>
                          <a:tab pos="1714500" algn="l"/>
                        </a:tabLst>
                      </a:pPr>
                      <a:r>
                        <a:rPr lang="en-US" sz="2200" dirty="0"/>
                        <a:t>max-height</a:t>
                      </a:r>
                      <a:endParaRPr lang="en-CA" sz="2200" dirty="0"/>
                    </a:p>
                    <a:p>
                      <a:pPr>
                        <a:lnSpc>
                          <a:spcPct val="150000"/>
                        </a:lnSpc>
                        <a:spcAft>
                          <a:spcPts val="0"/>
                        </a:spcAft>
                        <a:tabLst>
                          <a:tab pos="342900" algn="l"/>
                          <a:tab pos="685800" algn="l"/>
                          <a:tab pos="1028700" algn="l"/>
                          <a:tab pos="1371600" algn="l"/>
                          <a:tab pos="1714500" algn="l"/>
                        </a:tabLst>
                      </a:pPr>
                      <a:r>
                        <a:rPr lang="en-US" sz="2200" dirty="0"/>
                        <a:t>max-width</a:t>
                      </a:r>
                      <a:endParaRPr lang="en-CA" sz="2200" dirty="0"/>
                    </a:p>
                    <a:p>
                      <a:pPr>
                        <a:lnSpc>
                          <a:spcPct val="150000"/>
                        </a:lnSpc>
                        <a:spcAft>
                          <a:spcPts val="0"/>
                        </a:spcAft>
                        <a:tabLst>
                          <a:tab pos="342900" algn="l"/>
                          <a:tab pos="685800" algn="l"/>
                          <a:tab pos="1028700" algn="l"/>
                          <a:tab pos="1371600" algn="l"/>
                          <a:tab pos="1714500" algn="l"/>
                        </a:tabLst>
                      </a:pPr>
                      <a:r>
                        <a:rPr lang="en-US" sz="2200" dirty="0"/>
                        <a:t>min-height</a:t>
                      </a:r>
                      <a:endParaRPr lang="en-CA" sz="2200" dirty="0"/>
                    </a:p>
                    <a:p>
                      <a:pPr>
                        <a:lnSpc>
                          <a:spcPct val="150000"/>
                        </a:lnSpc>
                        <a:spcAft>
                          <a:spcPts val="0"/>
                        </a:spcAft>
                        <a:tabLst>
                          <a:tab pos="342900" algn="l"/>
                          <a:tab pos="685800" algn="l"/>
                          <a:tab pos="1028700" algn="l"/>
                          <a:tab pos="1371600" algn="l"/>
                          <a:tab pos="1714500" algn="l"/>
                        </a:tabLst>
                      </a:pPr>
                      <a:r>
                        <a:rPr lang="en-US" sz="2200" dirty="0"/>
                        <a:t>min-width</a:t>
                      </a:r>
                      <a:endParaRPr lang="en-CA" sz="2200" dirty="0"/>
                    </a:p>
                    <a:p>
                      <a:pPr>
                        <a:lnSpc>
                          <a:spcPct val="150000"/>
                        </a:lnSpc>
                        <a:spcAft>
                          <a:spcPts val="0"/>
                        </a:spcAft>
                        <a:tabLst>
                          <a:tab pos="342900" algn="l"/>
                          <a:tab pos="685800" algn="l"/>
                          <a:tab pos="1028700" algn="l"/>
                          <a:tab pos="1371600" algn="l"/>
                          <a:tab pos="1714500" algn="l"/>
                        </a:tabLst>
                      </a:pPr>
                      <a:r>
                        <a:rPr lang="en-US" sz="2200" dirty="0"/>
                        <a:t>width</a:t>
                      </a:r>
                      <a:endParaRPr lang="en-CA" sz="2200" dirty="0">
                        <a:latin typeface="Consolas"/>
                        <a:ea typeface="Times New Roman"/>
                        <a:cs typeface="Times New Roman"/>
                      </a:endParaRPr>
                    </a:p>
                  </a:txBody>
                  <a:tcPr marL="33851" marR="33851" marT="0" marB="0"/>
                </a:tc>
                <a:extLst>
                  <a:ext uri="{0D108BD9-81ED-4DB2-BD59-A6C34878D82A}">
                    <a16:rowId xmlns:a16="http://schemas.microsoft.com/office/drawing/2014/main" val="10002"/>
                  </a:ext>
                </a:extLst>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32075" y="201179"/>
            <a:ext cx="10363200" cy="1020762"/>
          </a:xfrm>
        </p:spPr>
        <p:txBody>
          <a:bodyPr/>
          <a:lstStyle/>
          <a:p>
            <a:r>
              <a:rPr lang="en-CA" dirty="0"/>
              <a:t>Properties</a:t>
            </a:r>
          </a:p>
        </p:txBody>
      </p:sp>
      <p:graphicFrame>
        <p:nvGraphicFramePr>
          <p:cNvPr id="5" name="Content Placeholder 4">
            <a:extLst>
              <a:ext uri="{FF2B5EF4-FFF2-40B4-BE49-F238E27FC236}">
                <a16:creationId xmlns:a16="http://schemas.microsoft.com/office/drawing/2014/main" id="{6D47A56B-8AF6-F95A-2DB7-F29FDBDECAC5}"/>
              </a:ext>
            </a:extLst>
          </p:cNvPr>
          <p:cNvGraphicFramePr>
            <a:graphicFrameLocks noGrp="1"/>
          </p:cNvGraphicFramePr>
          <p:nvPr>
            <p:ph idx="1"/>
            <p:extLst>
              <p:ext uri="{D42A27DB-BD31-4B8C-83A1-F6EECF244321}">
                <p14:modId xmlns:p14="http://schemas.microsoft.com/office/powerpoint/2010/main" val="1681266676"/>
              </p:ext>
            </p:extLst>
          </p:nvPr>
        </p:nvGraphicFramePr>
        <p:xfrm>
          <a:off x="0" y="0"/>
          <a:ext cx="12192000" cy="6858000"/>
        </p:xfrm>
        <a:graphic>
          <a:graphicData uri="http://schemas.openxmlformats.org/drawingml/2006/table">
            <a:tbl>
              <a:tblPr firstRow="1" firstCol="1">
                <a:tableStyleId>{5C22544A-7EE6-4342-B048-85BDC9FD1C3A}</a:tableStyleId>
              </a:tblPr>
              <a:tblGrid>
                <a:gridCol w="3116751">
                  <a:extLst>
                    <a:ext uri="{9D8B030D-6E8A-4147-A177-3AD203B41FA5}">
                      <a16:colId xmlns:a16="http://schemas.microsoft.com/office/drawing/2014/main" val="1050690716"/>
                    </a:ext>
                  </a:extLst>
                </a:gridCol>
                <a:gridCol w="9075249">
                  <a:extLst>
                    <a:ext uri="{9D8B030D-6E8A-4147-A177-3AD203B41FA5}">
                      <a16:colId xmlns:a16="http://schemas.microsoft.com/office/drawing/2014/main" val="581426940"/>
                    </a:ext>
                  </a:extLst>
                </a:gridCol>
              </a:tblGrid>
              <a:tr h="5017725">
                <a:tc>
                  <a:txBody>
                    <a:bodyPr/>
                    <a:lstStyle/>
                    <a:p>
                      <a:pPr>
                        <a:lnSpc>
                          <a:spcPct val="150000"/>
                        </a:lnSpc>
                        <a:spcBef>
                          <a:spcPts val="700"/>
                        </a:spcBef>
                        <a:spcAft>
                          <a:spcPts val="700"/>
                        </a:spcAft>
                      </a:pPr>
                      <a:r>
                        <a:rPr lang="en-US" sz="2200" dirty="0"/>
                        <a:t>Layout</a:t>
                      </a:r>
                      <a:endParaRPr lang="en-CA" sz="2200" dirty="0">
                        <a:latin typeface="Calibri"/>
                        <a:ea typeface="Calibri"/>
                        <a:cs typeface="Times New Roman"/>
                      </a:endParaRPr>
                    </a:p>
                  </a:txBody>
                  <a:tcPr marL="33851" marR="33851" marT="0" marB="0"/>
                </a:tc>
                <a:tc>
                  <a:txBody>
                    <a:bodyPr/>
                    <a:lstStyle/>
                    <a:p>
                      <a:pPr>
                        <a:lnSpc>
                          <a:spcPct val="150000"/>
                        </a:lnSpc>
                        <a:spcAft>
                          <a:spcPts val="0"/>
                        </a:spcAft>
                        <a:tabLst>
                          <a:tab pos="342900" algn="l"/>
                          <a:tab pos="685800" algn="l"/>
                          <a:tab pos="1028700" algn="l"/>
                          <a:tab pos="1371600" algn="l"/>
                          <a:tab pos="1714500" algn="l"/>
                        </a:tabLst>
                      </a:pPr>
                      <a:r>
                        <a:rPr lang="en-US" sz="2200" dirty="0"/>
                        <a:t>bottom, left, right, top</a:t>
                      </a:r>
                      <a:endParaRPr lang="en-CA" sz="2200" dirty="0"/>
                    </a:p>
                    <a:p>
                      <a:pPr>
                        <a:lnSpc>
                          <a:spcPct val="150000"/>
                        </a:lnSpc>
                        <a:spcAft>
                          <a:spcPts val="0"/>
                        </a:spcAft>
                        <a:tabLst>
                          <a:tab pos="342900" algn="l"/>
                          <a:tab pos="685800" algn="l"/>
                          <a:tab pos="1028700" algn="l"/>
                          <a:tab pos="1371600" algn="l"/>
                          <a:tab pos="1714500" algn="l"/>
                        </a:tabLst>
                      </a:pPr>
                      <a:r>
                        <a:rPr lang="en-US" sz="2200" dirty="0"/>
                        <a:t>clear</a:t>
                      </a:r>
                      <a:endParaRPr lang="en-CA" sz="2200" dirty="0"/>
                    </a:p>
                    <a:p>
                      <a:pPr>
                        <a:lnSpc>
                          <a:spcPct val="150000"/>
                        </a:lnSpc>
                        <a:spcAft>
                          <a:spcPts val="0"/>
                        </a:spcAft>
                        <a:tabLst>
                          <a:tab pos="342900" algn="l"/>
                          <a:tab pos="685800" algn="l"/>
                          <a:tab pos="1028700" algn="l"/>
                          <a:tab pos="1371600" algn="l"/>
                          <a:tab pos="1714500" algn="l"/>
                        </a:tabLst>
                      </a:pPr>
                      <a:r>
                        <a:rPr lang="en-US" sz="2200" dirty="0"/>
                        <a:t>display</a:t>
                      </a:r>
                      <a:endParaRPr lang="en-CA" sz="2200" dirty="0"/>
                    </a:p>
                    <a:p>
                      <a:pPr>
                        <a:lnSpc>
                          <a:spcPct val="150000"/>
                        </a:lnSpc>
                        <a:spcAft>
                          <a:spcPts val="0"/>
                        </a:spcAft>
                        <a:tabLst>
                          <a:tab pos="342900" algn="l"/>
                          <a:tab pos="685800" algn="l"/>
                          <a:tab pos="1028700" algn="l"/>
                          <a:tab pos="1371600" algn="l"/>
                          <a:tab pos="1714500" algn="l"/>
                        </a:tabLst>
                      </a:pPr>
                      <a:r>
                        <a:rPr lang="en-US" sz="2200" dirty="0"/>
                        <a:t>float</a:t>
                      </a:r>
                      <a:endParaRPr lang="en-CA" sz="2200" dirty="0"/>
                    </a:p>
                    <a:p>
                      <a:pPr>
                        <a:lnSpc>
                          <a:spcPct val="150000"/>
                        </a:lnSpc>
                        <a:spcAft>
                          <a:spcPts val="0"/>
                        </a:spcAft>
                        <a:tabLst>
                          <a:tab pos="342900" algn="l"/>
                          <a:tab pos="685800" algn="l"/>
                          <a:tab pos="1028700" algn="l"/>
                          <a:tab pos="1371600" algn="l"/>
                          <a:tab pos="1714500" algn="l"/>
                        </a:tabLst>
                      </a:pPr>
                      <a:r>
                        <a:rPr lang="en-US" sz="2200" dirty="0"/>
                        <a:t>overflow</a:t>
                      </a:r>
                      <a:endParaRPr lang="en-CA" sz="2200" dirty="0"/>
                    </a:p>
                    <a:p>
                      <a:pPr>
                        <a:lnSpc>
                          <a:spcPct val="150000"/>
                        </a:lnSpc>
                        <a:spcAft>
                          <a:spcPts val="0"/>
                        </a:spcAft>
                        <a:tabLst>
                          <a:tab pos="342900" algn="l"/>
                          <a:tab pos="685800" algn="l"/>
                          <a:tab pos="1028700" algn="l"/>
                          <a:tab pos="1371600" algn="l"/>
                          <a:tab pos="1714500" algn="l"/>
                        </a:tabLst>
                      </a:pPr>
                      <a:r>
                        <a:rPr lang="en-US" sz="2200" dirty="0"/>
                        <a:t>position</a:t>
                      </a:r>
                      <a:endParaRPr lang="en-CA" sz="2200" dirty="0"/>
                    </a:p>
                    <a:p>
                      <a:pPr>
                        <a:lnSpc>
                          <a:spcPct val="150000"/>
                        </a:lnSpc>
                        <a:spcAft>
                          <a:spcPts val="0"/>
                        </a:spcAft>
                        <a:tabLst>
                          <a:tab pos="342900" algn="l"/>
                          <a:tab pos="685800" algn="l"/>
                          <a:tab pos="1028700" algn="l"/>
                          <a:tab pos="1371600" algn="l"/>
                          <a:tab pos="1714500" algn="l"/>
                        </a:tabLst>
                      </a:pPr>
                      <a:r>
                        <a:rPr lang="en-US" sz="2200" dirty="0"/>
                        <a:t>visibility</a:t>
                      </a:r>
                      <a:endParaRPr lang="en-CA" sz="2200" dirty="0"/>
                    </a:p>
                    <a:p>
                      <a:pPr>
                        <a:lnSpc>
                          <a:spcPct val="150000"/>
                        </a:lnSpc>
                        <a:spcAft>
                          <a:spcPts val="0"/>
                        </a:spcAft>
                        <a:tabLst>
                          <a:tab pos="342900" algn="l"/>
                          <a:tab pos="685800" algn="l"/>
                          <a:tab pos="1028700" algn="l"/>
                          <a:tab pos="1371600" algn="l"/>
                          <a:tab pos="1714500" algn="l"/>
                        </a:tabLst>
                      </a:pPr>
                      <a:r>
                        <a:rPr lang="en-US" sz="2200" dirty="0"/>
                        <a:t>z-index</a:t>
                      </a:r>
                      <a:endParaRPr lang="en-CA" sz="2200" dirty="0">
                        <a:latin typeface="Consolas"/>
                        <a:ea typeface="Times New Roman"/>
                        <a:cs typeface="Times New Roman"/>
                      </a:endParaRPr>
                    </a:p>
                  </a:txBody>
                  <a:tcPr marL="33851" marR="33851" marT="0" marB="0"/>
                </a:tc>
                <a:extLst>
                  <a:ext uri="{0D108BD9-81ED-4DB2-BD59-A6C34878D82A}">
                    <a16:rowId xmlns:a16="http://schemas.microsoft.com/office/drawing/2014/main" val="2772785676"/>
                  </a:ext>
                </a:extLst>
              </a:tr>
              <a:tr h="1840275">
                <a:tc>
                  <a:txBody>
                    <a:bodyPr/>
                    <a:lstStyle/>
                    <a:p>
                      <a:pPr>
                        <a:lnSpc>
                          <a:spcPct val="150000"/>
                        </a:lnSpc>
                        <a:spcBef>
                          <a:spcPts val="700"/>
                        </a:spcBef>
                        <a:spcAft>
                          <a:spcPts val="700"/>
                        </a:spcAft>
                      </a:pPr>
                      <a:r>
                        <a:rPr lang="en-US" sz="2200" dirty="0"/>
                        <a:t>Lists</a:t>
                      </a:r>
                      <a:endParaRPr lang="en-CA" sz="2200" dirty="0">
                        <a:latin typeface="Calibri"/>
                        <a:ea typeface="Calibri"/>
                        <a:cs typeface="Times New Roman"/>
                      </a:endParaRPr>
                    </a:p>
                  </a:txBody>
                  <a:tcPr marL="33851" marR="33851" marT="0" marB="0"/>
                </a:tc>
                <a:tc>
                  <a:txBody>
                    <a:bodyPr/>
                    <a:lstStyle/>
                    <a:p>
                      <a:pPr>
                        <a:lnSpc>
                          <a:spcPct val="150000"/>
                        </a:lnSpc>
                        <a:spcAft>
                          <a:spcPts val="0"/>
                        </a:spcAft>
                        <a:tabLst>
                          <a:tab pos="342900" algn="l"/>
                          <a:tab pos="685800" algn="l"/>
                          <a:tab pos="1028700" algn="l"/>
                          <a:tab pos="1371600" algn="l"/>
                          <a:tab pos="1714500" algn="l"/>
                        </a:tabLst>
                      </a:pPr>
                      <a:r>
                        <a:rPr lang="en-US" sz="2200" dirty="0"/>
                        <a:t>list-style</a:t>
                      </a:r>
                      <a:endParaRPr lang="en-CA" sz="2200" dirty="0"/>
                    </a:p>
                    <a:p>
                      <a:pPr>
                        <a:lnSpc>
                          <a:spcPct val="150000"/>
                        </a:lnSpc>
                        <a:spcAft>
                          <a:spcPts val="0"/>
                        </a:spcAft>
                        <a:tabLst>
                          <a:tab pos="342900" algn="l"/>
                          <a:tab pos="685800" algn="l"/>
                          <a:tab pos="1028700" algn="l"/>
                          <a:tab pos="1371600" algn="l"/>
                          <a:tab pos="1714500" algn="l"/>
                        </a:tabLst>
                      </a:pPr>
                      <a:r>
                        <a:rPr lang="en-US" sz="2200" dirty="0"/>
                        <a:t>list-style-image</a:t>
                      </a:r>
                      <a:endParaRPr lang="en-CA" sz="2200" dirty="0"/>
                    </a:p>
                    <a:p>
                      <a:pPr>
                        <a:lnSpc>
                          <a:spcPct val="150000"/>
                        </a:lnSpc>
                        <a:spcAft>
                          <a:spcPts val="0"/>
                        </a:spcAft>
                        <a:tabLst>
                          <a:tab pos="342900" algn="l"/>
                          <a:tab pos="685800" algn="l"/>
                          <a:tab pos="1028700" algn="l"/>
                          <a:tab pos="1371600" algn="l"/>
                          <a:tab pos="1714500" algn="l"/>
                        </a:tabLst>
                      </a:pPr>
                      <a:r>
                        <a:rPr lang="en-US" sz="2200" dirty="0"/>
                        <a:t>list-style-type</a:t>
                      </a:r>
                      <a:endParaRPr lang="en-CA" sz="2200" dirty="0">
                        <a:latin typeface="Consolas"/>
                        <a:ea typeface="Times New Roman"/>
                        <a:cs typeface="Times New Roman"/>
                      </a:endParaRPr>
                    </a:p>
                  </a:txBody>
                  <a:tcPr marL="33851" marR="33851" marT="0" marB="0"/>
                </a:tc>
                <a:extLst>
                  <a:ext uri="{0D108BD9-81ED-4DB2-BD59-A6C34878D82A}">
                    <a16:rowId xmlns:a16="http://schemas.microsoft.com/office/drawing/2014/main" val="2715576146"/>
                  </a:ext>
                </a:extLst>
              </a:tr>
            </a:tbl>
          </a:graphicData>
        </a:graphic>
      </p:graphicFrame>
    </p:spTree>
    <p:extLst>
      <p:ext uri="{BB962C8B-B14F-4D97-AF65-F5344CB8AC3E}">
        <p14:creationId xmlns:p14="http://schemas.microsoft.com/office/powerpoint/2010/main" val="23844310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D7BB333-6311-5C9A-0300-30F1E8D99747}"/>
              </a:ext>
            </a:extLst>
          </p:cNvPr>
          <p:cNvSpPr>
            <a:spLocks noGrp="1"/>
          </p:cNvSpPr>
          <p:nvPr>
            <p:ph type="sldNum" sz="quarter" idx="12"/>
          </p:nvPr>
        </p:nvSpPr>
        <p:spPr/>
        <p:txBody>
          <a:bodyPr/>
          <a:lstStyle/>
          <a:p>
            <a:fld id="{8746D3AE-9A6B-4724-B938-46259D069CC8}" type="slidenum">
              <a:rPr lang="en-US" smtClean="0"/>
              <a:pPr/>
              <a:t>13</a:t>
            </a:fld>
            <a:endParaRPr lang="en-US"/>
          </a:p>
        </p:txBody>
      </p:sp>
      <p:sp>
        <p:nvSpPr>
          <p:cNvPr id="6" name="TextBox 5">
            <a:extLst>
              <a:ext uri="{FF2B5EF4-FFF2-40B4-BE49-F238E27FC236}">
                <a16:creationId xmlns:a16="http://schemas.microsoft.com/office/drawing/2014/main" id="{933699E4-EE76-75F4-2B14-29019AC16AA8}"/>
              </a:ext>
            </a:extLst>
          </p:cNvPr>
          <p:cNvSpPr txBox="1"/>
          <p:nvPr/>
        </p:nvSpPr>
        <p:spPr>
          <a:xfrm>
            <a:off x="3824023" y="297943"/>
            <a:ext cx="2806995" cy="769441"/>
          </a:xfrm>
          <a:prstGeom prst="rect">
            <a:avLst/>
          </a:prstGeom>
          <a:noFill/>
        </p:spPr>
        <p:txBody>
          <a:bodyPr wrap="square" rtlCol="0">
            <a:spAutoFit/>
          </a:bodyPr>
          <a:lstStyle/>
          <a:p>
            <a:r>
              <a:rPr lang="en-US" sz="4400" b="1" dirty="0"/>
              <a:t>Example 2:</a:t>
            </a:r>
            <a:endParaRPr lang="en-AU" sz="4400" b="1" dirty="0"/>
          </a:p>
        </p:txBody>
      </p:sp>
      <p:pic>
        <p:nvPicPr>
          <p:cNvPr id="11" name="Picture 10">
            <a:extLst>
              <a:ext uri="{FF2B5EF4-FFF2-40B4-BE49-F238E27FC236}">
                <a16:creationId xmlns:a16="http://schemas.microsoft.com/office/drawing/2014/main" id="{AB89472D-8AA8-D8A3-26E4-85FAAF8A2BB0}"/>
              </a:ext>
            </a:extLst>
          </p:cNvPr>
          <p:cNvPicPr>
            <a:picLocks noChangeAspect="1"/>
          </p:cNvPicPr>
          <p:nvPr/>
        </p:nvPicPr>
        <p:blipFill>
          <a:blip r:embed="rId2"/>
          <a:stretch>
            <a:fillRect/>
          </a:stretch>
        </p:blipFill>
        <p:spPr>
          <a:xfrm>
            <a:off x="0" y="1315844"/>
            <a:ext cx="12192000" cy="5542156"/>
          </a:xfrm>
          <a:prstGeom prst="rect">
            <a:avLst/>
          </a:prstGeom>
        </p:spPr>
      </p:pic>
      <p:pic>
        <p:nvPicPr>
          <p:cNvPr id="14" name="Picture 13">
            <a:extLst>
              <a:ext uri="{FF2B5EF4-FFF2-40B4-BE49-F238E27FC236}">
                <a16:creationId xmlns:a16="http://schemas.microsoft.com/office/drawing/2014/main" id="{6647D665-7C25-E84F-6476-A38C404C0547}"/>
              </a:ext>
            </a:extLst>
          </p:cNvPr>
          <p:cNvPicPr>
            <a:picLocks noChangeAspect="1"/>
          </p:cNvPicPr>
          <p:nvPr/>
        </p:nvPicPr>
        <p:blipFill>
          <a:blip r:embed="rId3"/>
          <a:stretch>
            <a:fillRect/>
          </a:stretch>
        </p:blipFill>
        <p:spPr>
          <a:xfrm>
            <a:off x="4448491" y="1719668"/>
            <a:ext cx="7643994" cy="2946746"/>
          </a:xfrm>
          <a:prstGeom prst="rect">
            <a:avLst/>
          </a:prstGeom>
        </p:spPr>
      </p:pic>
    </p:spTree>
    <p:extLst>
      <p:ext uri="{BB962C8B-B14F-4D97-AF65-F5344CB8AC3E}">
        <p14:creationId xmlns:p14="http://schemas.microsoft.com/office/powerpoint/2010/main" val="24297348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D7BB333-6311-5C9A-0300-30F1E8D99747}"/>
              </a:ext>
            </a:extLst>
          </p:cNvPr>
          <p:cNvSpPr>
            <a:spLocks noGrp="1"/>
          </p:cNvSpPr>
          <p:nvPr>
            <p:ph type="sldNum" sz="quarter" idx="12"/>
          </p:nvPr>
        </p:nvSpPr>
        <p:spPr/>
        <p:txBody>
          <a:bodyPr/>
          <a:lstStyle/>
          <a:p>
            <a:fld id="{8746D3AE-9A6B-4724-B938-46259D069CC8}" type="slidenum">
              <a:rPr lang="en-US" smtClean="0"/>
              <a:pPr/>
              <a:t>14</a:t>
            </a:fld>
            <a:endParaRPr lang="en-US"/>
          </a:p>
        </p:txBody>
      </p:sp>
      <p:sp>
        <p:nvSpPr>
          <p:cNvPr id="6" name="TextBox 5">
            <a:extLst>
              <a:ext uri="{FF2B5EF4-FFF2-40B4-BE49-F238E27FC236}">
                <a16:creationId xmlns:a16="http://schemas.microsoft.com/office/drawing/2014/main" id="{933699E4-EE76-75F4-2B14-29019AC16AA8}"/>
              </a:ext>
            </a:extLst>
          </p:cNvPr>
          <p:cNvSpPr txBox="1"/>
          <p:nvPr/>
        </p:nvSpPr>
        <p:spPr>
          <a:xfrm>
            <a:off x="3824023" y="297943"/>
            <a:ext cx="2806995" cy="769441"/>
          </a:xfrm>
          <a:prstGeom prst="rect">
            <a:avLst/>
          </a:prstGeom>
          <a:noFill/>
        </p:spPr>
        <p:txBody>
          <a:bodyPr wrap="square" rtlCol="0">
            <a:spAutoFit/>
          </a:bodyPr>
          <a:lstStyle/>
          <a:p>
            <a:r>
              <a:rPr lang="en-US" sz="4400" b="1" dirty="0"/>
              <a:t>Example 2:</a:t>
            </a:r>
            <a:endParaRPr lang="en-AU" sz="4400" b="1" dirty="0"/>
          </a:p>
        </p:txBody>
      </p:sp>
      <p:sp>
        <p:nvSpPr>
          <p:cNvPr id="7" name="TextBox 6">
            <a:extLst>
              <a:ext uri="{FF2B5EF4-FFF2-40B4-BE49-F238E27FC236}">
                <a16:creationId xmlns:a16="http://schemas.microsoft.com/office/drawing/2014/main" id="{2E7504F5-007C-4910-A2D9-C819547736CD}"/>
              </a:ext>
            </a:extLst>
          </p:cNvPr>
          <p:cNvSpPr txBox="1"/>
          <p:nvPr/>
        </p:nvSpPr>
        <p:spPr>
          <a:xfrm>
            <a:off x="69574" y="1361661"/>
            <a:ext cx="3030465" cy="5118196"/>
          </a:xfrm>
          <a:prstGeom prst="rect">
            <a:avLst/>
          </a:prstGeom>
          <a:noFill/>
        </p:spPr>
        <p:txBody>
          <a:bodyPr wrap="square" rtlCol="0">
            <a:spAutoFit/>
          </a:bodyPr>
          <a:lstStyle/>
          <a:p>
            <a:pPr>
              <a:lnSpc>
                <a:spcPct val="150000"/>
              </a:lnSpc>
            </a:pPr>
            <a:r>
              <a:rPr lang="en-US" sz="2200" dirty="0"/>
              <a:t>This code will produce a simple webpage with a light grey background, a bold green heading, a dark grey justified paragraph with increased line height for better readability, and a list with square bullet points.</a:t>
            </a:r>
            <a:endParaRPr lang="en-AU" sz="2200" dirty="0"/>
          </a:p>
        </p:txBody>
      </p:sp>
      <p:pic>
        <p:nvPicPr>
          <p:cNvPr id="9" name="Picture 8">
            <a:extLst>
              <a:ext uri="{FF2B5EF4-FFF2-40B4-BE49-F238E27FC236}">
                <a16:creationId xmlns:a16="http://schemas.microsoft.com/office/drawing/2014/main" id="{FF1AEFFD-6DFC-3070-95C1-BD7A1A10D2E2}"/>
              </a:ext>
            </a:extLst>
          </p:cNvPr>
          <p:cNvPicPr>
            <a:picLocks noChangeAspect="1"/>
          </p:cNvPicPr>
          <p:nvPr/>
        </p:nvPicPr>
        <p:blipFill>
          <a:blip r:embed="rId2"/>
          <a:stretch>
            <a:fillRect/>
          </a:stretch>
        </p:blipFill>
        <p:spPr>
          <a:xfrm>
            <a:off x="3100039" y="1361661"/>
            <a:ext cx="9091962" cy="3504934"/>
          </a:xfrm>
          <a:prstGeom prst="rect">
            <a:avLst/>
          </a:prstGeom>
        </p:spPr>
      </p:pic>
    </p:spTree>
    <p:extLst>
      <p:ext uri="{BB962C8B-B14F-4D97-AF65-F5344CB8AC3E}">
        <p14:creationId xmlns:p14="http://schemas.microsoft.com/office/powerpoint/2010/main" val="39390770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9447" y="175418"/>
            <a:ext cx="10363200" cy="1020762"/>
          </a:xfrm>
        </p:spPr>
        <p:txBody>
          <a:bodyPr/>
          <a:lstStyle/>
          <a:p>
            <a:r>
              <a:rPr lang="en-US" dirty="0"/>
              <a:t>Values</a:t>
            </a:r>
          </a:p>
        </p:txBody>
      </p:sp>
      <p:sp>
        <p:nvSpPr>
          <p:cNvPr id="3" name="Content Placeholder 2"/>
          <p:cNvSpPr>
            <a:spLocks noGrp="1"/>
          </p:cNvSpPr>
          <p:nvPr>
            <p:ph idx="1"/>
          </p:nvPr>
        </p:nvSpPr>
        <p:spPr>
          <a:xfrm>
            <a:off x="1532363" y="1768901"/>
            <a:ext cx="9127274" cy="4525963"/>
          </a:xfrm>
        </p:spPr>
        <p:txBody>
          <a:bodyPr/>
          <a:lstStyle/>
          <a:p>
            <a:pPr>
              <a:lnSpc>
                <a:spcPct val="150000"/>
              </a:lnSpc>
            </a:pPr>
            <a:r>
              <a:rPr lang="en-US" dirty="0"/>
              <a:t>Each CSS declaration also contains a </a:t>
            </a:r>
            <a:r>
              <a:rPr lang="en-US" b="1" dirty="0">
                <a:solidFill>
                  <a:schemeClr val="accent1"/>
                </a:solidFill>
              </a:rPr>
              <a:t>value</a:t>
            </a:r>
            <a:r>
              <a:rPr lang="en-US" dirty="0"/>
              <a:t> for a property. </a:t>
            </a:r>
          </a:p>
          <a:p>
            <a:pPr>
              <a:lnSpc>
                <a:spcPct val="150000"/>
              </a:lnSpc>
              <a:buFont typeface="Arial" pitchFamily="34" charset="0"/>
              <a:buChar char="•"/>
            </a:pPr>
            <a:r>
              <a:rPr lang="en-US" dirty="0"/>
              <a:t> The unit of any given value is dependent upon the property. </a:t>
            </a:r>
          </a:p>
          <a:p>
            <a:pPr>
              <a:lnSpc>
                <a:spcPct val="150000"/>
              </a:lnSpc>
              <a:buFont typeface="Arial" pitchFamily="34" charset="0"/>
              <a:buChar char="•"/>
            </a:pPr>
            <a:r>
              <a:rPr lang="en-US" dirty="0"/>
              <a:t> Some property values are from a predefined list of keywords. </a:t>
            </a:r>
          </a:p>
          <a:p>
            <a:pPr>
              <a:lnSpc>
                <a:spcPct val="150000"/>
              </a:lnSpc>
              <a:buFont typeface="Arial" pitchFamily="34" charset="0"/>
              <a:buChar char="•"/>
            </a:pPr>
            <a:r>
              <a:rPr lang="en-US" dirty="0"/>
              <a:t> Others are values such as length measurements, percentages, numbers without units, color values, and URLs.</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69420" y="-100089"/>
            <a:ext cx="10363200" cy="1020762"/>
          </a:xfrm>
        </p:spPr>
        <p:txBody>
          <a:bodyPr/>
          <a:lstStyle/>
          <a:p>
            <a:pPr algn="ctr"/>
            <a:r>
              <a:rPr lang="en-US" dirty="0"/>
              <a:t>Color Values</a:t>
            </a:r>
          </a:p>
        </p:txBody>
      </p:sp>
      <p:sp>
        <p:nvSpPr>
          <p:cNvPr id="4" name="Content Placeholder 3"/>
          <p:cNvSpPr>
            <a:spLocks noGrp="1"/>
          </p:cNvSpPr>
          <p:nvPr>
            <p:ph idx="1"/>
          </p:nvPr>
        </p:nvSpPr>
        <p:spPr>
          <a:xfrm>
            <a:off x="3945820" y="728944"/>
            <a:ext cx="7010400" cy="383458"/>
          </a:xfrm>
        </p:spPr>
        <p:txBody>
          <a:bodyPr>
            <a:normAutofit lnSpcReduction="10000"/>
          </a:bodyPr>
          <a:lstStyle/>
          <a:p>
            <a:r>
              <a:rPr lang="en-US" dirty="0"/>
              <a:t>CSS supports a variety of different ways of describing color</a:t>
            </a:r>
          </a:p>
        </p:txBody>
      </p:sp>
      <p:graphicFrame>
        <p:nvGraphicFramePr>
          <p:cNvPr id="5" name="Table 4"/>
          <p:cNvGraphicFramePr>
            <a:graphicFrameLocks noGrp="1"/>
          </p:cNvGraphicFramePr>
          <p:nvPr>
            <p:extLst>
              <p:ext uri="{D42A27DB-BD31-4B8C-83A1-F6EECF244321}">
                <p14:modId xmlns:p14="http://schemas.microsoft.com/office/powerpoint/2010/main" val="2553538997"/>
              </p:ext>
            </p:extLst>
          </p:nvPr>
        </p:nvGraphicFramePr>
        <p:xfrm>
          <a:off x="1" y="1112402"/>
          <a:ext cx="12191999" cy="5745598"/>
        </p:xfrm>
        <a:graphic>
          <a:graphicData uri="http://schemas.openxmlformats.org/drawingml/2006/table">
            <a:tbl>
              <a:tblPr firstRow="1" firstCol="1">
                <a:tableStyleId>{5C22544A-7EE6-4342-B048-85BDC9FD1C3A}</a:tableStyleId>
              </a:tblPr>
              <a:tblGrid>
                <a:gridCol w="1992531">
                  <a:extLst>
                    <a:ext uri="{9D8B030D-6E8A-4147-A177-3AD203B41FA5}">
                      <a16:colId xmlns:a16="http://schemas.microsoft.com/office/drawing/2014/main" val="20000"/>
                    </a:ext>
                  </a:extLst>
                </a:gridCol>
                <a:gridCol w="5593092">
                  <a:extLst>
                    <a:ext uri="{9D8B030D-6E8A-4147-A177-3AD203B41FA5}">
                      <a16:colId xmlns:a16="http://schemas.microsoft.com/office/drawing/2014/main" val="20001"/>
                    </a:ext>
                  </a:extLst>
                </a:gridCol>
                <a:gridCol w="4606376">
                  <a:extLst>
                    <a:ext uri="{9D8B030D-6E8A-4147-A177-3AD203B41FA5}">
                      <a16:colId xmlns:a16="http://schemas.microsoft.com/office/drawing/2014/main" val="20002"/>
                    </a:ext>
                  </a:extLst>
                </a:gridCol>
              </a:tblGrid>
              <a:tr h="1019422">
                <a:tc>
                  <a:txBody>
                    <a:bodyPr/>
                    <a:lstStyle/>
                    <a:p>
                      <a:pPr marL="0" marR="0">
                        <a:lnSpc>
                          <a:spcPct val="150000"/>
                        </a:lnSpc>
                        <a:spcBef>
                          <a:spcPts val="0"/>
                        </a:spcBef>
                        <a:spcAft>
                          <a:spcPts val="1400"/>
                        </a:spcAft>
                      </a:pPr>
                      <a:r>
                        <a:rPr lang="en-US" sz="2200" dirty="0"/>
                        <a:t>Method</a:t>
                      </a:r>
                      <a:endParaRPr lang="en-US" sz="2200" dirty="0">
                        <a:solidFill>
                          <a:srgbClr val="1F497D"/>
                        </a:solidFill>
                        <a:latin typeface="Calibri"/>
                        <a:ea typeface="Calibri"/>
                        <a:cs typeface="Times New Roman"/>
                      </a:endParaRPr>
                    </a:p>
                  </a:txBody>
                  <a:tcPr marL="68580" marR="68580" marT="0" marB="0"/>
                </a:tc>
                <a:tc>
                  <a:txBody>
                    <a:bodyPr/>
                    <a:lstStyle/>
                    <a:p>
                      <a:pPr marL="0" marR="0">
                        <a:lnSpc>
                          <a:spcPct val="150000"/>
                        </a:lnSpc>
                        <a:spcBef>
                          <a:spcPts val="0"/>
                        </a:spcBef>
                        <a:spcAft>
                          <a:spcPts val="1400"/>
                        </a:spcAft>
                      </a:pPr>
                      <a:r>
                        <a:rPr lang="en-US" sz="2200" dirty="0"/>
                        <a:t>Description</a:t>
                      </a:r>
                      <a:endParaRPr lang="en-US" sz="2200" dirty="0">
                        <a:solidFill>
                          <a:srgbClr val="1F497D"/>
                        </a:solidFill>
                        <a:latin typeface="Calibri"/>
                        <a:ea typeface="Calibri"/>
                        <a:cs typeface="Times New Roman"/>
                      </a:endParaRPr>
                    </a:p>
                  </a:txBody>
                  <a:tcPr marL="68580" marR="68580" marT="0" marB="0"/>
                </a:tc>
                <a:tc>
                  <a:txBody>
                    <a:bodyPr/>
                    <a:lstStyle/>
                    <a:p>
                      <a:pPr marL="0" marR="0">
                        <a:lnSpc>
                          <a:spcPct val="150000"/>
                        </a:lnSpc>
                        <a:spcBef>
                          <a:spcPts val="0"/>
                        </a:spcBef>
                        <a:spcAft>
                          <a:spcPts val="1400"/>
                        </a:spcAft>
                      </a:pPr>
                      <a:r>
                        <a:rPr lang="en-US" sz="2200" dirty="0"/>
                        <a:t>Example</a:t>
                      </a:r>
                      <a:endParaRPr lang="en-US" sz="2200" dirty="0">
                        <a:solidFill>
                          <a:srgbClr val="1F497D"/>
                        </a:solidFill>
                        <a:latin typeface="Calibri"/>
                        <a:ea typeface="Calibri"/>
                        <a:cs typeface="Times New Roman"/>
                      </a:endParaRPr>
                    </a:p>
                  </a:txBody>
                  <a:tcPr marL="68580" marR="68580" marT="0" marB="0"/>
                </a:tc>
                <a:extLst>
                  <a:ext uri="{0D108BD9-81ED-4DB2-BD59-A6C34878D82A}">
                    <a16:rowId xmlns:a16="http://schemas.microsoft.com/office/drawing/2014/main" val="10000"/>
                  </a:ext>
                </a:extLst>
              </a:tr>
              <a:tr h="1556889">
                <a:tc>
                  <a:txBody>
                    <a:bodyPr/>
                    <a:lstStyle/>
                    <a:p>
                      <a:pPr marL="0" marR="0">
                        <a:lnSpc>
                          <a:spcPct val="150000"/>
                        </a:lnSpc>
                        <a:spcBef>
                          <a:spcPts val="700"/>
                        </a:spcBef>
                        <a:spcAft>
                          <a:spcPts val="700"/>
                        </a:spcAft>
                      </a:pPr>
                      <a:r>
                        <a:rPr lang="en-US" sz="2200" dirty="0"/>
                        <a:t>Name</a:t>
                      </a:r>
                      <a:endParaRPr lang="en-US" sz="2200" b="1" dirty="0">
                        <a:latin typeface="Calibri"/>
                        <a:ea typeface="Times New Roman"/>
                        <a:cs typeface="Times New Roman"/>
                      </a:endParaRPr>
                    </a:p>
                  </a:txBody>
                  <a:tcPr marL="68580" marR="68580" marT="0" marB="0"/>
                </a:tc>
                <a:tc>
                  <a:txBody>
                    <a:bodyPr/>
                    <a:lstStyle/>
                    <a:p>
                      <a:pPr marL="0" marR="0">
                        <a:lnSpc>
                          <a:spcPct val="150000"/>
                        </a:lnSpc>
                        <a:spcBef>
                          <a:spcPts val="700"/>
                        </a:spcBef>
                        <a:spcAft>
                          <a:spcPts val="700"/>
                        </a:spcAft>
                      </a:pPr>
                      <a:r>
                        <a:rPr lang="en-US" sz="2200" dirty="0"/>
                        <a:t>Use one of 17 standard color names. CSS3 has 140 standard names.</a:t>
                      </a:r>
                      <a:endParaRPr lang="en-US" sz="2200" dirty="0">
                        <a:latin typeface="Calibri"/>
                        <a:ea typeface="Times New Roman"/>
                        <a:cs typeface="Times New Roman"/>
                      </a:endParaRPr>
                    </a:p>
                  </a:txBody>
                  <a:tcPr marL="68580" marR="68580" marT="0" marB="0"/>
                </a:tc>
                <a:tc>
                  <a:txBody>
                    <a:bodyPr/>
                    <a:lstStyle/>
                    <a:p>
                      <a:pPr marL="0" marR="0">
                        <a:lnSpc>
                          <a:spcPct val="150000"/>
                        </a:lnSpc>
                        <a:spcBef>
                          <a:spcPts val="700"/>
                        </a:spcBef>
                        <a:spcAft>
                          <a:spcPts val="0"/>
                        </a:spcAft>
                        <a:tabLst>
                          <a:tab pos="342900" algn="l"/>
                          <a:tab pos="685800" algn="l"/>
                          <a:tab pos="1028700" algn="l"/>
                          <a:tab pos="1371600" algn="l"/>
                          <a:tab pos="1714500" algn="l"/>
                        </a:tabLst>
                      </a:pPr>
                      <a:r>
                        <a:rPr lang="en-US" sz="2200"/>
                        <a:t>color: red;</a:t>
                      </a:r>
                    </a:p>
                    <a:p>
                      <a:pPr marL="0" marR="0">
                        <a:lnSpc>
                          <a:spcPct val="150000"/>
                        </a:lnSpc>
                        <a:spcBef>
                          <a:spcPts val="0"/>
                        </a:spcBef>
                        <a:spcAft>
                          <a:spcPts val="0"/>
                        </a:spcAft>
                        <a:tabLst>
                          <a:tab pos="342900" algn="l"/>
                          <a:tab pos="685800" algn="l"/>
                          <a:tab pos="1028700" algn="l"/>
                          <a:tab pos="1371600" algn="l"/>
                          <a:tab pos="1714500" algn="l"/>
                        </a:tabLst>
                      </a:pPr>
                      <a:r>
                        <a:rPr lang="en-US" sz="2200"/>
                        <a:t>color: hotpink; /* CSS3 only */</a:t>
                      </a:r>
                      <a:endParaRPr lang="en-US" sz="2200">
                        <a:latin typeface="Consolas"/>
                        <a:ea typeface="Calibri"/>
                        <a:cs typeface="Times New Roman"/>
                      </a:endParaRPr>
                    </a:p>
                  </a:txBody>
                  <a:tcPr marL="68580" marR="68580" marT="0" marB="0"/>
                </a:tc>
                <a:extLst>
                  <a:ext uri="{0D108BD9-81ED-4DB2-BD59-A6C34878D82A}">
                    <a16:rowId xmlns:a16="http://schemas.microsoft.com/office/drawing/2014/main" val="10001"/>
                  </a:ext>
                </a:extLst>
              </a:tr>
              <a:tr h="3169287">
                <a:tc>
                  <a:txBody>
                    <a:bodyPr/>
                    <a:lstStyle/>
                    <a:p>
                      <a:pPr marL="0" marR="0">
                        <a:lnSpc>
                          <a:spcPct val="150000"/>
                        </a:lnSpc>
                        <a:spcBef>
                          <a:spcPts val="700"/>
                        </a:spcBef>
                        <a:spcAft>
                          <a:spcPts val="700"/>
                        </a:spcAft>
                      </a:pPr>
                      <a:r>
                        <a:rPr lang="en-US" sz="2200"/>
                        <a:t>RGB</a:t>
                      </a:r>
                      <a:endParaRPr lang="en-US" sz="2200" b="1">
                        <a:latin typeface="Calibri"/>
                        <a:ea typeface="Times New Roman"/>
                        <a:cs typeface="Times New Roman"/>
                      </a:endParaRPr>
                    </a:p>
                  </a:txBody>
                  <a:tcPr marL="68580" marR="68580" marT="0" marB="0"/>
                </a:tc>
                <a:tc>
                  <a:txBody>
                    <a:bodyPr/>
                    <a:lstStyle/>
                    <a:p>
                      <a:pPr marL="0" marR="0">
                        <a:lnSpc>
                          <a:spcPct val="150000"/>
                        </a:lnSpc>
                        <a:spcBef>
                          <a:spcPts val="700"/>
                        </a:spcBef>
                        <a:spcAft>
                          <a:spcPts val="700"/>
                        </a:spcAft>
                      </a:pPr>
                      <a:r>
                        <a:rPr lang="en-US" sz="2200" dirty="0"/>
                        <a:t>Uses three different numbers between 0 and 255 to describe the Red, Green, and Blue values for the color.</a:t>
                      </a:r>
                      <a:endParaRPr lang="en-US" sz="2200" dirty="0">
                        <a:latin typeface="Calibri"/>
                        <a:ea typeface="Times New Roman"/>
                        <a:cs typeface="Times New Roman"/>
                      </a:endParaRPr>
                    </a:p>
                  </a:txBody>
                  <a:tcPr marL="68580" marR="68580" marT="0" marB="0"/>
                </a:tc>
                <a:tc>
                  <a:txBody>
                    <a:bodyPr/>
                    <a:lstStyle/>
                    <a:p>
                      <a:pPr marL="0" marR="0">
                        <a:lnSpc>
                          <a:spcPct val="150000"/>
                        </a:lnSpc>
                        <a:spcBef>
                          <a:spcPts val="700"/>
                        </a:spcBef>
                        <a:spcAft>
                          <a:spcPts val="0"/>
                        </a:spcAft>
                        <a:tabLst>
                          <a:tab pos="342900" algn="l"/>
                          <a:tab pos="685800" algn="l"/>
                          <a:tab pos="1028700" algn="l"/>
                          <a:tab pos="1371600" algn="l"/>
                          <a:tab pos="1714500" algn="l"/>
                        </a:tabLst>
                      </a:pPr>
                      <a:r>
                        <a:rPr lang="en-US" sz="2200" dirty="0"/>
                        <a:t>color: </a:t>
                      </a:r>
                      <a:r>
                        <a:rPr lang="en-US" sz="2200" dirty="0" err="1"/>
                        <a:t>rgb</a:t>
                      </a:r>
                      <a:r>
                        <a:rPr lang="en-US" sz="2200" dirty="0"/>
                        <a:t>(255,0,0);</a:t>
                      </a:r>
                    </a:p>
                    <a:p>
                      <a:pPr marL="0" marR="0">
                        <a:lnSpc>
                          <a:spcPct val="150000"/>
                        </a:lnSpc>
                        <a:spcBef>
                          <a:spcPts val="0"/>
                        </a:spcBef>
                        <a:spcAft>
                          <a:spcPts val="0"/>
                        </a:spcAft>
                        <a:tabLst>
                          <a:tab pos="342900" algn="l"/>
                          <a:tab pos="685800" algn="l"/>
                          <a:tab pos="1028700" algn="l"/>
                          <a:tab pos="1371600" algn="l"/>
                          <a:tab pos="1714500" algn="l"/>
                        </a:tabLst>
                      </a:pPr>
                      <a:r>
                        <a:rPr lang="en-US" sz="2200" dirty="0"/>
                        <a:t>color: </a:t>
                      </a:r>
                      <a:r>
                        <a:rPr lang="en-US" sz="2200" dirty="0" err="1"/>
                        <a:t>rgb</a:t>
                      </a:r>
                      <a:r>
                        <a:rPr lang="en-US" sz="2200" dirty="0"/>
                        <a:t>(255,105,180);</a:t>
                      </a:r>
                      <a:endParaRPr lang="en-US" sz="2200" dirty="0">
                        <a:latin typeface="Consolas"/>
                        <a:ea typeface="Calibri"/>
                        <a:cs typeface="Times New Roman"/>
                      </a:endParaRPr>
                    </a:p>
                  </a:txBody>
                  <a:tcPr marL="68580" marR="68580" marT="0" marB="0"/>
                </a:tc>
                <a:extLst>
                  <a:ext uri="{0D108BD9-81ED-4DB2-BD59-A6C34878D82A}">
                    <a16:rowId xmlns:a16="http://schemas.microsoft.com/office/drawing/2014/main" val="10002"/>
                  </a:ext>
                </a:extLst>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69420" y="-100089"/>
            <a:ext cx="10363200" cy="1020762"/>
          </a:xfrm>
        </p:spPr>
        <p:txBody>
          <a:bodyPr/>
          <a:lstStyle/>
          <a:p>
            <a:pPr algn="ctr"/>
            <a:r>
              <a:rPr lang="en-US" dirty="0"/>
              <a:t>Color Values</a:t>
            </a:r>
          </a:p>
        </p:txBody>
      </p:sp>
      <p:sp>
        <p:nvSpPr>
          <p:cNvPr id="4" name="Content Placeholder 3"/>
          <p:cNvSpPr>
            <a:spLocks noGrp="1"/>
          </p:cNvSpPr>
          <p:nvPr>
            <p:ph idx="1"/>
          </p:nvPr>
        </p:nvSpPr>
        <p:spPr>
          <a:xfrm>
            <a:off x="3945820" y="728944"/>
            <a:ext cx="7010400" cy="383458"/>
          </a:xfrm>
        </p:spPr>
        <p:txBody>
          <a:bodyPr>
            <a:normAutofit lnSpcReduction="10000"/>
          </a:bodyPr>
          <a:lstStyle/>
          <a:p>
            <a:r>
              <a:rPr lang="en-US" dirty="0"/>
              <a:t>CSS supports a variety of different ways of describing color</a:t>
            </a:r>
          </a:p>
        </p:txBody>
      </p:sp>
      <p:graphicFrame>
        <p:nvGraphicFramePr>
          <p:cNvPr id="3" name="Table 2">
            <a:extLst>
              <a:ext uri="{FF2B5EF4-FFF2-40B4-BE49-F238E27FC236}">
                <a16:creationId xmlns:a16="http://schemas.microsoft.com/office/drawing/2014/main" id="{D1989EEC-2F55-E2D5-5651-580DFF7822DC}"/>
              </a:ext>
            </a:extLst>
          </p:cNvPr>
          <p:cNvGraphicFramePr>
            <a:graphicFrameLocks noGrp="1"/>
          </p:cNvGraphicFramePr>
          <p:nvPr>
            <p:extLst>
              <p:ext uri="{D42A27DB-BD31-4B8C-83A1-F6EECF244321}">
                <p14:modId xmlns:p14="http://schemas.microsoft.com/office/powerpoint/2010/main" val="1194043860"/>
              </p:ext>
            </p:extLst>
          </p:nvPr>
        </p:nvGraphicFramePr>
        <p:xfrm>
          <a:off x="0" y="0"/>
          <a:ext cx="12191999" cy="6931553"/>
        </p:xfrm>
        <a:graphic>
          <a:graphicData uri="http://schemas.openxmlformats.org/drawingml/2006/table">
            <a:tbl>
              <a:tblPr firstRow="1" firstCol="1">
                <a:tableStyleId>{5C22544A-7EE6-4342-B048-85BDC9FD1C3A}</a:tableStyleId>
              </a:tblPr>
              <a:tblGrid>
                <a:gridCol w="1992531">
                  <a:extLst>
                    <a:ext uri="{9D8B030D-6E8A-4147-A177-3AD203B41FA5}">
                      <a16:colId xmlns:a16="http://schemas.microsoft.com/office/drawing/2014/main" val="3265082368"/>
                    </a:ext>
                  </a:extLst>
                </a:gridCol>
                <a:gridCol w="5593092">
                  <a:extLst>
                    <a:ext uri="{9D8B030D-6E8A-4147-A177-3AD203B41FA5}">
                      <a16:colId xmlns:a16="http://schemas.microsoft.com/office/drawing/2014/main" val="3831309923"/>
                    </a:ext>
                  </a:extLst>
                </a:gridCol>
                <a:gridCol w="4606376">
                  <a:extLst>
                    <a:ext uri="{9D8B030D-6E8A-4147-A177-3AD203B41FA5}">
                      <a16:colId xmlns:a16="http://schemas.microsoft.com/office/drawing/2014/main" val="1542056564"/>
                    </a:ext>
                  </a:extLst>
                </a:gridCol>
              </a:tblGrid>
              <a:tr h="6931553">
                <a:tc>
                  <a:txBody>
                    <a:bodyPr/>
                    <a:lstStyle/>
                    <a:p>
                      <a:pPr marL="0" marR="0">
                        <a:lnSpc>
                          <a:spcPct val="150000"/>
                        </a:lnSpc>
                        <a:spcBef>
                          <a:spcPts val="700"/>
                        </a:spcBef>
                        <a:spcAft>
                          <a:spcPts val="700"/>
                        </a:spcAft>
                      </a:pPr>
                      <a:r>
                        <a:rPr lang="en-US" sz="2200" dirty="0"/>
                        <a:t>Hexadecimal</a:t>
                      </a:r>
                      <a:endParaRPr lang="en-US" sz="2200" b="1" dirty="0">
                        <a:latin typeface="Calibri"/>
                        <a:ea typeface="Times New Roman"/>
                        <a:cs typeface="Times New Roman"/>
                      </a:endParaRPr>
                    </a:p>
                  </a:txBody>
                  <a:tcPr marL="68580" marR="68580" marT="0" marB="0"/>
                </a:tc>
                <a:tc>
                  <a:txBody>
                    <a:bodyPr/>
                    <a:lstStyle/>
                    <a:p>
                      <a:pPr marL="0" marR="0">
                        <a:lnSpc>
                          <a:spcPct val="150000"/>
                        </a:lnSpc>
                        <a:spcBef>
                          <a:spcPts val="700"/>
                        </a:spcBef>
                        <a:spcAft>
                          <a:spcPts val="700"/>
                        </a:spcAft>
                      </a:pPr>
                      <a:r>
                        <a:rPr lang="en-US" sz="2200" dirty="0"/>
                        <a:t>Uses a six-digit hexadecimal number to describe the red, green, and blue value of the color; each of the three RGB values is between 0 and FF (which is 255 in decimal). Notice that the hexadecimal number is preceded by a hash or pound symbol (#).</a:t>
                      </a:r>
                      <a:endParaRPr lang="en-US" sz="2200" dirty="0">
                        <a:latin typeface="Calibri"/>
                        <a:ea typeface="Times New Roman"/>
                        <a:cs typeface="Times New Roman"/>
                      </a:endParaRPr>
                    </a:p>
                  </a:txBody>
                  <a:tcPr marL="68580" marR="68580" marT="0" marB="0"/>
                </a:tc>
                <a:tc>
                  <a:txBody>
                    <a:bodyPr/>
                    <a:lstStyle/>
                    <a:p>
                      <a:pPr marL="0" marR="0">
                        <a:lnSpc>
                          <a:spcPct val="150000"/>
                        </a:lnSpc>
                        <a:spcBef>
                          <a:spcPts val="700"/>
                        </a:spcBef>
                        <a:spcAft>
                          <a:spcPts val="0"/>
                        </a:spcAft>
                        <a:tabLst>
                          <a:tab pos="342900" algn="l"/>
                          <a:tab pos="685800" algn="l"/>
                          <a:tab pos="1028700" algn="l"/>
                          <a:tab pos="1371600" algn="l"/>
                          <a:tab pos="1714500" algn="l"/>
                        </a:tabLst>
                      </a:pPr>
                      <a:r>
                        <a:rPr lang="en-US" sz="2200" dirty="0"/>
                        <a:t>color: #FF0000;</a:t>
                      </a:r>
                    </a:p>
                    <a:p>
                      <a:pPr marL="0" marR="0">
                        <a:lnSpc>
                          <a:spcPct val="150000"/>
                        </a:lnSpc>
                        <a:spcBef>
                          <a:spcPts val="0"/>
                        </a:spcBef>
                        <a:spcAft>
                          <a:spcPts val="0"/>
                        </a:spcAft>
                        <a:tabLst>
                          <a:tab pos="342900" algn="l"/>
                          <a:tab pos="685800" algn="l"/>
                          <a:tab pos="1028700" algn="l"/>
                          <a:tab pos="1371600" algn="l"/>
                          <a:tab pos="1714500" algn="l"/>
                        </a:tabLst>
                      </a:pPr>
                      <a:r>
                        <a:rPr lang="en-US" sz="2200" dirty="0"/>
                        <a:t>color: #FF69B4;</a:t>
                      </a:r>
                      <a:endParaRPr lang="en-US" sz="2200" dirty="0">
                        <a:latin typeface="Consolas"/>
                        <a:ea typeface="Calibri"/>
                        <a:cs typeface="Times New Roman"/>
                      </a:endParaRPr>
                    </a:p>
                  </a:txBody>
                  <a:tcPr marL="68580" marR="68580" marT="0" marB="0"/>
                </a:tc>
                <a:extLst>
                  <a:ext uri="{0D108BD9-81ED-4DB2-BD59-A6C34878D82A}">
                    <a16:rowId xmlns:a16="http://schemas.microsoft.com/office/drawing/2014/main" val="66602259"/>
                  </a:ext>
                </a:extLst>
              </a:tr>
            </a:tbl>
          </a:graphicData>
        </a:graphic>
      </p:graphicFrame>
    </p:spTree>
    <p:extLst>
      <p:ext uri="{BB962C8B-B14F-4D97-AF65-F5344CB8AC3E}">
        <p14:creationId xmlns:p14="http://schemas.microsoft.com/office/powerpoint/2010/main" val="18712160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69420" y="-100089"/>
            <a:ext cx="10363200" cy="1020762"/>
          </a:xfrm>
        </p:spPr>
        <p:txBody>
          <a:bodyPr/>
          <a:lstStyle/>
          <a:p>
            <a:pPr algn="ctr"/>
            <a:r>
              <a:rPr lang="en-US" dirty="0"/>
              <a:t>Color Values</a:t>
            </a:r>
          </a:p>
        </p:txBody>
      </p:sp>
      <p:sp>
        <p:nvSpPr>
          <p:cNvPr id="4" name="Content Placeholder 3"/>
          <p:cNvSpPr>
            <a:spLocks noGrp="1"/>
          </p:cNvSpPr>
          <p:nvPr>
            <p:ph idx="1"/>
          </p:nvPr>
        </p:nvSpPr>
        <p:spPr>
          <a:xfrm>
            <a:off x="3945820" y="728944"/>
            <a:ext cx="7010400" cy="383458"/>
          </a:xfrm>
        </p:spPr>
        <p:txBody>
          <a:bodyPr>
            <a:normAutofit lnSpcReduction="10000"/>
          </a:bodyPr>
          <a:lstStyle/>
          <a:p>
            <a:r>
              <a:rPr lang="en-US" dirty="0"/>
              <a:t>CSS supports a variety of different ways of describing color</a:t>
            </a:r>
          </a:p>
        </p:txBody>
      </p:sp>
      <p:graphicFrame>
        <p:nvGraphicFramePr>
          <p:cNvPr id="5" name="Table 4">
            <a:extLst>
              <a:ext uri="{FF2B5EF4-FFF2-40B4-BE49-F238E27FC236}">
                <a16:creationId xmlns:a16="http://schemas.microsoft.com/office/drawing/2014/main" id="{8D221BAD-A40B-F3BB-D36F-D9C66F222EB5}"/>
              </a:ext>
            </a:extLst>
          </p:cNvPr>
          <p:cNvGraphicFramePr>
            <a:graphicFrameLocks noGrp="1"/>
          </p:cNvGraphicFramePr>
          <p:nvPr>
            <p:extLst>
              <p:ext uri="{D42A27DB-BD31-4B8C-83A1-F6EECF244321}">
                <p14:modId xmlns:p14="http://schemas.microsoft.com/office/powerpoint/2010/main" val="3152237035"/>
              </p:ext>
            </p:extLst>
          </p:nvPr>
        </p:nvGraphicFramePr>
        <p:xfrm>
          <a:off x="1" y="0"/>
          <a:ext cx="12191999" cy="6849189"/>
        </p:xfrm>
        <a:graphic>
          <a:graphicData uri="http://schemas.openxmlformats.org/drawingml/2006/table">
            <a:tbl>
              <a:tblPr firstRow="1" firstCol="1">
                <a:tableStyleId>{5C22544A-7EE6-4342-B048-85BDC9FD1C3A}</a:tableStyleId>
              </a:tblPr>
              <a:tblGrid>
                <a:gridCol w="1992531">
                  <a:extLst>
                    <a:ext uri="{9D8B030D-6E8A-4147-A177-3AD203B41FA5}">
                      <a16:colId xmlns:a16="http://schemas.microsoft.com/office/drawing/2014/main" val="2690495152"/>
                    </a:ext>
                  </a:extLst>
                </a:gridCol>
                <a:gridCol w="5593092">
                  <a:extLst>
                    <a:ext uri="{9D8B030D-6E8A-4147-A177-3AD203B41FA5}">
                      <a16:colId xmlns:a16="http://schemas.microsoft.com/office/drawing/2014/main" val="1784179876"/>
                    </a:ext>
                  </a:extLst>
                </a:gridCol>
                <a:gridCol w="4606376">
                  <a:extLst>
                    <a:ext uri="{9D8B030D-6E8A-4147-A177-3AD203B41FA5}">
                      <a16:colId xmlns:a16="http://schemas.microsoft.com/office/drawing/2014/main" val="2276965461"/>
                    </a:ext>
                  </a:extLst>
                </a:gridCol>
              </a:tblGrid>
              <a:tr h="3679902">
                <a:tc>
                  <a:txBody>
                    <a:bodyPr/>
                    <a:lstStyle/>
                    <a:p>
                      <a:pPr marL="0" marR="0">
                        <a:lnSpc>
                          <a:spcPct val="150000"/>
                        </a:lnSpc>
                        <a:spcBef>
                          <a:spcPts val="700"/>
                        </a:spcBef>
                        <a:spcAft>
                          <a:spcPts val="700"/>
                        </a:spcAft>
                      </a:pPr>
                      <a:r>
                        <a:rPr lang="en-US" sz="2200" dirty="0" err="1"/>
                        <a:t>RGBa</a:t>
                      </a:r>
                      <a:endParaRPr lang="en-US" sz="2200" b="1" dirty="0">
                        <a:latin typeface="Calibri"/>
                        <a:ea typeface="Times New Roman"/>
                        <a:cs typeface="Times New Roman"/>
                      </a:endParaRPr>
                    </a:p>
                  </a:txBody>
                  <a:tcPr marL="68580" marR="68580" marT="0" marB="0"/>
                </a:tc>
                <a:tc>
                  <a:txBody>
                    <a:bodyPr/>
                    <a:lstStyle/>
                    <a:p>
                      <a:pPr marL="0" marR="0">
                        <a:lnSpc>
                          <a:spcPct val="150000"/>
                        </a:lnSpc>
                        <a:spcBef>
                          <a:spcPts val="700"/>
                        </a:spcBef>
                        <a:spcAft>
                          <a:spcPts val="700"/>
                        </a:spcAft>
                      </a:pPr>
                      <a:r>
                        <a:rPr lang="en-US" sz="2200" dirty="0"/>
                        <a:t>Allows you to add an alpha, or transparency, value. This allows a background color or image to “show through” the color. Transparency is a value between 0.0 (fully transparent) and 1.0 (fully opaque).</a:t>
                      </a:r>
                      <a:endParaRPr lang="en-US" sz="2200" dirty="0">
                        <a:latin typeface="Calibri"/>
                        <a:ea typeface="Times New Roman"/>
                        <a:cs typeface="Times New Roman"/>
                      </a:endParaRPr>
                    </a:p>
                  </a:txBody>
                  <a:tcPr marL="68580" marR="68580" marT="0" marB="0"/>
                </a:tc>
                <a:tc>
                  <a:txBody>
                    <a:bodyPr/>
                    <a:lstStyle/>
                    <a:p>
                      <a:pPr marL="0" marR="0">
                        <a:lnSpc>
                          <a:spcPct val="150000"/>
                        </a:lnSpc>
                        <a:spcBef>
                          <a:spcPts val="700"/>
                        </a:spcBef>
                        <a:spcAft>
                          <a:spcPts val="0"/>
                        </a:spcAft>
                        <a:tabLst>
                          <a:tab pos="342900" algn="l"/>
                          <a:tab pos="685800" algn="l"/>
                          <a:tab pos="1028700" algn="l"/>
                          <a:tab pos="1371600" algn="l"/>
                          <a:tab pos="1714500" algn="l"/>
                        </a:tabLst>
                      </a:pPr>
                      <a:r>
                        <a:rPr lang="en-US" sz="2200" dirty="0"/>
                        <a:t>color: </a:t>
                      </a:r>
                      <a:r>
                        <a:rPr lang="en-US" sz="2200" dirty="0" err="1"/>
                        <a:t>rgb</a:t>
                      </a:r>
                      <a:r>
                        <a:rPr lang="en-US" sz="2200" dirty="0"/>
                        <a:t>(255,0,0, 0.5);</a:t>
                      </a:r>
                      <a:endParaRPr lang="en-US" sz="2200" dirty="0">
                        <a:latin typeface="Consolas"/>
                        <a:ea typeface="Calibri"/>
                        <a:cs typeface="Times New Roman"/>
                      </a:endParaRPr>
                    </a:p>
                  </a:txBody>
                  <a:tcPr marL="68580" marR="68580" marT="0" marB="0"/>
                </a:tc>
                <a:extLst>
                  <a:ext uri="{0D108BD9-81ED-4DB2-BD59-A6C34878D82A}">
                    <a16:rowId xmlns:a16="http://schemas.microsoft.com/office/drawing/2014/main" val="4239929573"/>
                  </a:ext>
                </a:extLst>
              </a:tr>
              <a:tr h="3169287">
                <a:tc>
                  <a:txBody>
                    <a:bodyPr/>
                    <a:lstStyle/>
                    <a:p>
                      <a:pPr marL="0" marR="0">
                        <a:lnSpc>
                          <a:spcPct val="150000"/>
                        </a:lnSpc>
                        <a:spcBef>
                          <a:spcPts val="700"/>
                        </a:spcBef>
                        <a:spcAft>
                          <a:spcPts val="700"/>
                        </a:spcAft>
                      </a:pPr>
                      <a:r>
                        <a:rPr lang="en-US" sz="2200"/>
                        <a:t>HSL</a:t>
                      </a:r>
                      <a:endParaRPr lang="en-US" sz="2200" b="1">
                        <a:latin typeface="Calibri"/>
                        <a:ea typeface="Times New Roman"/>
                        <a:cs typeface="Times New Roman"/>
                      </a:endParaRPr>
                    </a:p>
                  </a:txBody>
                  <a:tcPr marL="68580" marR="68580" marT="0" marB="0"/>
                </a:tc>
                <a:tc>
                  <a:txBody>
                    <a:bodyPr/>
                    <a:lstStyle/>
                    <a:p>
                      <a:pPr marL="0" marR="0">
                        <a:lnSpc>
                          <a:spcPct val="150000"/>
                        </a:lnSpc>
                        <a:spcBef>
                          <a:spcPts val="700"/>
                        </a:spcBef>
                        <a:spcAft>
                          <a:spcPts val="700"/>
                        </a:spcAft>
                      </a:pPr>
                      <a:r>
                        <a:rPr lang="en-US" sz="2200" dirty="0"/>
                        <a:t>Allows you to specify a color using Hue Saturation and Light values. This is available only in CSS3. HSLA is also available as well.</a:t>
                      </a:r>
                      <a:endParaRPr lang="en-US" sz="2200" dirty="0">
                        <a:latin typeface="Calibri"/>
                        <a:ea typeface="Times New Roman"/>
                        <a:cs typeface="Times New Roman"/>
                      </a:endParaRPr>
                    </a:p>
                  </a:txBody>
                  <a:tcPr marL="68580" marR="68580" marT="0" marB="0"/>
                </a:tc>
                <a:tc>
                  <a:txBody>
                    <a:bodyPr/>
                    <a:lstStyle/>
                    <a:p>
                      <a:pPr marL="0" marR="0">
                        <a:lnSpc>
                          <a:spcPct val="150000"/>
                        </a:lnSpc>
                        <a:spcBef>
                          <a:spcPts val="700"/>
                        </a:spcBef>
                        <a:spcAft>
                          <a:spcPts val="0"/>
                        </a:spcAft>
                        <a:tabLst>
                          <a:tab pos="342900" algn="l"/>
                          <a:tab pos="685800" algn="l"/>
                          <a:tab pos="1028700" algn="l"/>
                          <a:tab pos="1371600" algn="l"/>
                          <a:tab pos="1714500" algn="l"/>
                        </a:tabLst>
                      </a:pPr>
                      <a:r>
                        <a:rPr lang="en-US" sz="2200" dirty="0"/>
                        <a:t>color: </a:t>
                      </a:r>
                      <a:r>
                        <a:rPr lang="en-US" sz="2200" dirty="0" err="1"/>
                        <a:t>hsl</a:t>
                      </a:r>
                      <a:r>
                        <a:rPr lang="en-US" sz="2200" dirty="0"/>
                        <a:t>(0,100%,100%);</a:t>
                      </a:r>
                    </a:p>
                    <a:p>
                      <a:pPr marL="0" marR="0">
                        <a:lnSpc>
                          <a:spcPct val="150000"/>
                        </a:lnSpc>
                        <a:spcBef>
                          <a:spcPts val="0"/>
                        </a:spcBef>
                        <a:spcAft>
                          <a:spcPts val="0"/>
                        </a:spcAft>
                        <a:tabLst>
                          <a:tab pos="342900" algn="l"/>
                          <a:tab pos="685800" algn="l"/>
                          <a:tab pos="1028700" algn="l"/>
                          <a:tab pos="1371600" algn="l"/>
                          <a:tab pos="1714500" algn="l"/>
                        </a:tabLst>
                      </a:pPr>
                      <a:r>
                        <a:rPr lang="en-US" sz="2200" dirty="0"/>
                        <a:t>color: </a:t>
                      </a:r>
                      <a:r>
                        <a:rPr lang="en-US" sz="2200" dirty="0" err="1"/>
                        <a:t>hsl</a:t>
                      </a:r>
                      <a:r>
                        <a:rPr lang="en-US" sz="2200" dirty="0"/>
                        <a:t>(330,59%,100%);</a:t>
                      </a:r>
                      <a:endParaRPr lang="en-US" sz="2200" dirty="0">
                        <a:latin typeface="Consolas"/>
                        <a:ea typeface="Calibri"/>
                        <a:cs typeface="Times New Roman"/>
                      </a:endParaRPr>
                    </a:p>
                  </a:txBody>
                  <a:tcPr marL="68580" marR="68580" marT="0" marB="0"/>
                </a:tc>
                <a:extLst>
                  <a:ext uri="{0D108BD9-81ED-4DB2-BD59-A6C34878D82A}">
                    <a16:rowId xmlns:a16="http://schemas.microsoft.com/office/drawing/2014/main" val="2924563825"/>
                  </a:ext>
                </a:extLst>
              </a:tr>
            </a:tbl>
          </a:graphicData>
        </a:graphic>
      </p:graphicFrame>
    </p:spTree>
    <p:extLst>
      <p:ext uri="{BB962C8B-B14F-4D97-AF65-F5344CB8AC3E}">
        <p14:creationId xmlns:p14="http://schemas.microsoft.com/office/powerpoint/2010/main" val="6202786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88674" y="199300"/>
            <a:ext cx="10363200" cy="1020762"/>
          </a:xfrm>
        </p:spPr>
        <p:txBody>
          <a:bodyPr/>
          <a:lstStyle/>
          <a:p>
            <a:r>
              <a:rPr lang="en-US" dirty="0"/>
              <a:t>Units of Measurement</a:t>
            </a:r>
          </a:p>
        </p:txBody>
      </p:sp>
      <p:pic>
        <p:nvPicPr>
          <p:cNvPr id="8" name="Picture 7">
            <a:extLst>
              <a:ext uri="{FF2B5EF4-FFF2-40B4-BE49-F238E27FC236}">
                <a16:creationId xmlns:a16="http://schemas.microsoft.com/office/drawing/2014/main" id="{725EFAB5-3224-ED7B-C3AB-65747CD346D2}"/>
              </a:ext>
            </a:extLst>
          </p:cNvPr>
          <p:cNvPicPr>
            <a:picLocks noChangeAspect="1"/>
          </p:cNvPicPr>
          <p:nvPr/>
        </p:nvPicPr>
        <p:blipFill>
          <a:blip r:embed="rId2"/>
          <a:stretch>
            <a:fillRect/>
          </a:stretch>
        </p:blipFill>
        <p:spPr>
          <a:xfrm>
            <a:off x="1216896" y="1734763"/>
            <a:ext cx="9361968" cy="1465638"/>
          </a:xfrm>
          <a:prstGeom prst="rect">
            <a:avLst/>
          </a:prstGeom>
        </p:spPr>
      </p:pic>
      <p:pic>
        <p:nvPicPr>
          <p:cNvPr id="10" name="Picture 9">
            <a:extLst>
              <a:ext uri="{FF2B5EF4-FFF2-40B4-BE49-F238E27FC236}">
                <a16:creationId xmlns:a16="http://schemas.microsoft.com/office/drawing/2014/main" id="{962E5D8B-0AD4-7401-C8B9-2BBE29BECFD1}"/>
              </a:ext>
            </a:extLst>
          </p:cNvPr>
          <p:cNvPicPr>
            <a:picLocks noChangeAspect="1"/>
          </p:cNvPicPr>
          <p:nvPr/>
        </p:nvPicPr>
        <p:blipFill>
          <a:blip r:embed="rId3"/>
          <a:stretch>
            <a:fillRect/>
          </a:stretch>
        </p:blipFill>
        <p:spPr>
          <a:xfrm>
            <a:off x="4572000" y="3200401"/>
            <a:ext cx="2651760" cy="2250455"/>
          </a:xfrm>
          <a:prstGeom prst="rect">
            <a:avLst/>
          </a:prstGeom>
        </p:spPr>
      </p:pic>
      <p:pic>
        <p:nvPicPr>
          <p:cNvPr id="12" name="Picture 11">
            <a:extLst>
              <a:ext uri="{FF2B5EF4-FFF2-40B4-BE49-F238E27FC236}">
                <a16:creationId xmlns:a16="http://schemas.microsoft.com/office/drawing/2014/main" id="{9DCBA244-4F9C-894C-63EB-E9D78BD3EC3C}"/>
              </a:ext>
            </a:extLst>
          </p:cNvPr>
          <p:cNvPicPr>
            <a:picLocks noChangeAspect="1"/>
          </p:cNvPicPr>
          <p:nvPr/>
        </p:nvPicPr>
        <p:blipFill>
          <a:blip r:embed="rId4"/>
          <a:stretch>
            <a:fillRect/>
          </a:stretch>
        </p:blipFill>
        <p:spPr>
          <a:xfrm>
            <a:off x="448894" y="5565008"/>
            <a:ext cx="11294211" cy="1292992"/>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8A3538F-CCAD-E71D-D682-175DDF0213DD}"/>
              </a:ext>
            </a:extLst>
          </p:cNvPr>
          <p:cNvSpPr txBox="1"/>
          <p:nvPr/>
        </p:nvSpPr>
        <p:spPr>
          <a:xfrm>
            <a:off x="0" y="980494"/>
            <a:ext cx="12192000" cy="5877506"/>
          </a:xfrm>
          <a:prstGeom prst="rect">
            <a:avLst/>
          </a:prstGeom>
          <a:solidFill>
            <a:schemeClr val="bg1"/>
          </a:solidFill>
        </p:spPr>
        <p:txBody>
          <a:bodyPr wrap="square" rtlCol="0">
            <a:spAutoFit/>
          </a:bodyPr>
          <a:lstStyle/>
          <a:p>
            <a:pPr>
              <a:lnSpc>
                <a:spcPct val="150000"/>
              </a:lnSpc>
            </a:pPr>
            <a:r>
              <a:rPr lang="en-US" sz="2300" dirty="0"/>
              <a:t>Welcome to lecture week 4, where we dive into the world of web development with a detailed exploration of Cascading Style Sheets (CSS). This session focuses on the foundational aspects of CSS including syntax, styles, and selectors, and how they can be applied to enhance the presentation of web pages. The lecture discusses the significance of the CSS box model, which is a crucial concept for understanding the layout of HTML elements, and text styling, which is key for creating visually engaging content. The practical component of the lecture is designed to solidify these concepts through hands-on examples, ranging from simple color and font assignments to more complex applications involving the box model and background properties. By the end of the tutorial, students are expected to demonstrate their understanding by crafting a personalized web profile, applying internal, external, and inline CSS for various selectors, cementing their grasp on web development's visual side.</a:t>
            </a:r>
            <a:endParaRPr lang="en-AU" sz="2300" dirty="0"/>
          </a:p>
        </p:txBody>
      </p:sp>
    </p:spTree>
    <p:extLst>
      <p:ext uri="{BB962C8B-B14F-4D97-AF65-F5344CB8AC3E}">
        <p14:creationId xmlns:p14="http://schemas.microsoft.com/office/powerpoint/2010/main" val="31827374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57613" y="0"/>
            <a:ext cx="10515600" cy="1325563"/>
          </a:xfrm>
        </p:spPr>
        <p:txBody>
          <a:bodyPr/>
          <a:lstStyle/>
          <a:p>
            <a:r>
              <a:rPr lang="en-US" dirty="0"/>
              <a:t>Relative Units</a:t>
            </a:r>
          </a:p>
        </p:txBody>
      </p:sp>
      <p:pic>
        <p:nvPicPr>
          <p:cNvPr id="7" name="Picture 6">
            <a:extLst>
              <a:ext uri="{FF2B5EF4-FFF2-40B4-BE49-F238E27FC236}">
                <a16:creationId xmlns:a16="http://schemas.microsoft.com/office/drawing/2014/main" id="{A2143CB7-D4CE-078E-8733-EA72BD09F8EC}"/>
              </a:ext>
            </a:extLst>
          </p:cNvPr>
          <p:cNvPicPr>
            <a:picLocks noChangeAspect="1"/>
          </p:cNvPicPr>
          <p:nvPr/>
        </p:nvPicPr>
        <p:blipFill>
          <a:blip r:embed="rId2"/>
          <a:stretch>
            <a:fillRect/>
          </a:stretch>
        </p:blipFill>
        <p:spPr>
          <a:xfrm>
            <a:off x="838200" y="1317523"/>
            <a:ext cx="10515599" cy="5540477"/>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60301" y="69736"/>
            <a:ext cx="10515600" cy="1325563"/>
          </a:xfrm>
        </p:spPr>
        <p:txBody>
          <a:bodyPr/>
          <a:lstStyle/>
          <a:p>
            <a:r>
              <a:rPr lang="en-US" dirty="0"/>
              <a:t>Absolute Units</a:t>
            </a:r>
          </a:p>
        </p:txBody>
      </p:sp>
      <p:pic>
        <p:nvPicPr>
          <p:cNvPr id="3" name="Picture 2">
            <a:extLst>
              <a:ext uri="{FF2B5EF4-FFF2-40B4-BE49-F238E27FC236}">
                <a16:creationId xmlns:a16="http://schemas.microsoft.com/office/drawing/2014/main" id="{EC4D12BA-EB95-AB0F-042D-AFD07AE60523}"/>
              </a:ext>
            </a:extLst>
          </p:cNvPr>
          <p:cNvPicPr>
            <a:picLocks noChangeAspect="1"/>
          </p:cNvPicPr>
          <p:nvPr/>
        </p:nvPicPr>
        <p:blipFill>
          <a:blip r:embed="rId2"/>
          <a:stretch>
            <a:fillRect/>
          </a:stretch>
        </p:blipFill>
        <p:spPr>
          <a:xfrm>
            <a:off x="2419350" y="1320800"/>
            <a:ext cx="7353300" cy="553720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Comments in CSS</a:t>
            </a:r>
          </a:p>
        </p:txBody>
      </p:sp>
      <p:sp>
        <p:nvSpPr>
          <p:cNvPr id="3" name="Content Placeholder 2"/>
          <p:cNvSpPr>
            <a:spLocks noGrp="1"/>
          </p:cNvSpPr>
          <p:nvPr>
            <p:ph idx="1"/>
          </p:nvPr>
        </p:nvSpPr>
        <p:spPr/>
        <p:txBody>
          <a:bodyPr/>
          <a:lstStyle/>
          <a:p>
            <a:pPr>
              <a:lnSpc>
                <a:spcPct val="150000"/>
              </a:lnSpc>
            </a:pPr>
            <a:r>
              <a:rPr lang="en-US" dirty="0"/>
              <a:t>It is often helpful to add comments to your style sheets. Comments take the form:</a:t>
            </a:r>
          </a:p>
        </p:txBody>
      </p:sp>
      <p:sp>
        <p:nvSpPr>
          <p:cNvPr id="4" name="Content Placeholder 3"/>
          <p:cNvSpPr>
            <a:spLocks noGrp="1"/>
          </p:cNvSpPr>
          <p:nvPr>
            <p:ph sz="quarter" idx="13"/>
          </p:nvPr>
        </p:nvSpPr>
        <p:spPr>
          <a:xfrm>
            <a:off x="1219200" y="1321560"/>
            <a:ext cx="8534400" cy="304800"/>
          </a:xfrm>
        </p:spPr>
        <p:txBody>
          <a:bodyPr>
            <a:normAutofit/>
          </a:bodyPr>
          <a:lstStyle/>
          <a:p>
            <a:endParaRPr lang="en-US" dirty="0"/>
          </a:p>
        </p:txBody>
      </p:sp>
      <p:sp>
        <p:nvSpPr>
          <p:cNvPr id="5" name="Rectangle 4"/>
          <p:cNvSpPr/>
          <p:nvPr/>
        </p:nvSpPr>
        <p:spPr>
          <a:xfrm>
            <a:off x="3321880" y="2599010"/>
            <a:ext cx="4329040" cy="430887"/>
          </a:xfrm>
          <a:prstGeom prst="rect">
            <a:avLst/>
          </a:prstGeom>
        </p:spPr>
        <p:txBody>
          <a:bodyPr wrap="square">
            <a:spAutoFit/>
          </a:bodyPr>
          <a:lstStyle/>
          <a:p>
            <a:r>
              <a:rPr lang="en-US" sz="2200" b="1" i="1" dirty="0"/>
              <a:t>/* comment goes here */</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FE66BC30-1266-3F31-3D70-758D4588ADF5}"/>
              </a:ext>
            </a:extLst>
          </p:cNvPr>
          <p:cNvSpPr txBox="1"/>
          <p:nvPr/>
        </p:nvSpPr>
        <p:spPr>
          <a:xfrm>
            <a:off x="3746810" y="9307"/>
            <a:ext cx="5118410" cy="769441"/>
          </a:xfrm>
          <a:prstGeom prst="rect">
            <a:avLst/>
          </a:prstGeom>
          <a:noFill/>
        </p:spPr>
        <p:txBody>
          <a:bodyPr wrap="square" rtlCol="0">
            <a:spAutoFit/>
          </a:bodyPr>
          <a:lstStyle/>
          <a:p>
            <a:r>
              <a:rPr lang="en-US" sz="4400" dirty="0"/>
              <a:t>Example 3</a:t>
            </a:r>
            <a:endParaRPr lang="en-AU" sz="4400" dirty="0"/>
          </a:p>
        </p:txBody>
      </p:sp>
      <p:pic>
        <p:nvPicPr>
          <p:cNvPr id="8" name="Picture 7">
            <a:extLst>
              <a:ext uri="{FF2B5EF4-FFF2-40B4-BE49-F238E27FC236}">
                <a16:creationId xmlns:a16="http://schemas.microsoft.com/office/drawing/2014/main" id="{7CB6E832-DE86-33B9-254B-50D8E3928D1B}"/>
              </a:ext>
            </a:extLst>
          </p:cNvPr>
          <p:cNvPicPr>
            <a:picLocks noChangeAspect="1"/>
          </p:cNvPicPr>
          <p:nvPr/>
        </p:nvPicPr>
        <p:blipFill>
          <a:blip r:embed="rId2"/>
          <a:stretch>
            <a:fillRect/>
          </a:stretch>
        </p:blipFill>
        <p:spPr>
          <a:xfrm>
            <a:off x="0" y="778748"/>
            <a:ext cx="12192000" cy="6079252"/>
          </a:xfrm>
          <a:prstGeom prst="rect">
            <a:avLst/>
          </a:prstGeom>
        </p:spPr>
      </p:pic>
      <p:pic>
        <p:nvPicPr>
          <p:cNvPr id="10" name="Picture 9">
            <a:extLst>
              <a:ext uri="{FF2B5EF4-FFF2-40B4-BE49-F238E27FC236}">
                <a16:creationId xmlns:a16="http://schemas.microsoft.com/office/drawing/2014/main" id="{E28FDDC0-8771-8248-DE6D-5049A5A87702}"/>
              </a:ext>
            </a:extLst>
          </p:cNvPr>
          <p:cNvPicPr>
            <a:picLocks noChangeAspect="1"/>
          </p:cNvPicPr>
          <p:nvPr/>
        </p:nvPicPr>
        <p:blipFill>
          <a:blip r:embed="rId3"/>
          <a:stretch>
            <a:fillRect/>
          </a:stretch>
        </p:blipFill>
        <p:spPr>
          <a:xfrm>
            <a:off x="4843703" y="1134701"/>
            <a:ext cx="7348297" cy="2534052"/>
          </a:xfrm>
          <a:prstGeom prst="rect">
            <a:avLst/>
          </a:prstGeom>
          <a:ln>
            <a:solidFill>
              <a:schemeClr val="accent5"/>
            </a:solidFill>
          </a:ln>
        </p:spPr>
      </p:pic>
      <p:sp>
        <p:nvSpPr>
          <p:cNvPr id="11" name="TextBox 10">
            <a:extLst>
              <a:ext uri="{FF2B5EF4-FFF2-40B4-BE49-F238E27FC236}">
                <a16:creationId xmlns:a16="http://schemas.microsoft.com/office/drawing/2014/main" id="{9B74C78D-8883-5C3E-678E-57886A33B6E0}"/>
              </a:ext>
            </a:extLst>
          </p:cNvPr>
          <p:cNvSpPr txBox="1"/>
          <p:nvPr/>
        </p:nvSpPr>
        <p:spPr>
          <a:xfrm>
            <a:off x="8073483" y="1134701"/>
            <a:ext cx="4118517" cy="4077337"/>
          </a:xfrm>
          <a:prstGeom prst="rect">
            <a:avLst/>
          </a:prstGeom>
          <a:solidFill>
            <a:schemeClr val="bg1"/>
          </a:solidFill>
        </p:spPr>
        <p:txBody>
          <a:bodyPr wrap="square" rtlCol="0">
            <a:spAutoFit/>
          </a:bodyPr>
          <a:lstStyle/>
          <a:p>
            <a:pPr>
              <a:lnSpc>
                <a:spcPct val="150000"/>
              </a:lnSpc>
            </a:pPr>
            <a:r>
              <a:rPr lang="en-US" sz="2200" dirty="0"/>
              <a:t>In this example, three &lt;p&gt; elements are styled using different methods of specifying color in CSS. The first uses a basic color name, the second uses RGB numerical values, and the third uses one of the extended color names available in CSS3.</a:t>
            </a:r>
            <a:endParaRPr lang="en-AU" sz="2200" dirty="0"/>
          </a:p>
        </p:txBody>
      </p:sp>
    </p:spTree>
    <p:extLst>
      <p:ext uri="{BB962C8B-B14F-4D97-AF65-F5344CB8AC3E}">
        <p14:creationId xmlns:p14="http://schemas.microsoft.com/office/powerpoint/2010/main" val="2736650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1000"/>
                                        <p:tgtEl>
                                          <p:spTgt spid="10"/>
                                        </p:tgtEl>
                                      </p:cBhvr>
                                    </p:animEffect>
                                    <p:anim calcmode="lin" valueType="num">
                                      <p:cBhvr>
                                        <p:cTn id="13" dur="1000" fill="hold"/>
                                        <p:tgtEl>
                                          <p:spTgt spid="10"/>
                                        </p:tgtEl>
                                        <p:attrNameLst>
                                          <p:attrName>ppt_x</p:attrName>
                                        </p:attrNameLst>
                                      </p:cBhvr>
                                      <p:tavLst>
                                        <p:tav tm="0">
                                          <p:val>
                                            <p:strVal val="#ppt_x"/>
                                          </p:val>
                                        </p:tav>
                                        <p:tav tm="100000">
                                          <p:val>
                                            <p:strVal val="#ppt_x"/>
                                          </p:val>
                                        </p:tav>
                                      </p:tavLst>
                                    </p:anim>
                                    <p:anim calcmode="lin" valueType="num">
                                      <p:cBhvr>
                                        <p:cTn id="14"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46448" y="-257904"/>
            <a:ext cx="10363200" cy="1020762"/>
          </a:xfrm>
        </p:spPr>
        <p:txBody>
          <a:bodyPr>
            <a:normAutofit/>
          </a:bodyPr>
          <a:lstStyle/>
          <a:p>
            <a:pPr algn="ctr"/>
            <a:r>
              <a:rPr lang="en-AU" dirty="0"/>
              <a:t>Three ways of inserting </a:t>
            </a:r>
            <a:r>
              <a:rPr lang="en-US" dirty="0"/>
              <a:t>CSS…</a:t>
            </a:r>
          </a:p>
        </p:txBody>
      </p:sp>
      <p:sp>
        <p:nvSpPr>
          <p:cNvPr id="3" name="Content Placeholder 2"/>
          <p:cNvSpPr>
            <a:spLocks noGrp="1"/>
          </p:cNvSpPr>
          <p:nvPr>
            <p:ph idx="1"/>
          </p:nvPr>
        </p:nvSpPr>
        <p:spPr>
          <a:xfrm>
            <a:off x="0" y="508858"/>
            <a:ext cx="12192002" cy="6349142"/>
          </a:xfrm>
          <a:solidFill>
            <a:schemeClr val="bg1"/>
          </a:solidFill>
        </p:spPr>
        <p:txBody>
          <a:bodyPr>
            <a:noAutofit/>
          </a:bodyPr>
          <a:lstStyle/>
          <a:p>
            <a:pPr algn="l">
              <a:lnSpc>
                <a:spcPct val="150000"/>
              </a:lnSpc>
            </a:pPr>
            <a:r>
              <a:rPr lang="en-US" sz="2100" b="0" i="0" dirty="0">
                <a:solidFill>
                  <a:schemeClr val="accent1">
                    <a:lumMod val="75000"/>
                  </a:schemeClr>
                </a:solidFill>
                <a:effectLst/>
                <a:latin typeface="Segoe UI" panose="020B0502040204020203" pitchFamily="34" charset="0"/>
              </a:rPr>
              <a:t>External CSS: </a:t>
            </a:r>
            <a:r>
              <a:rPr lang="en-US" sz="2100" dirty="0">
                <a:solidFill>
                  <a:srgbClr val="000000"/>
                </a:solidFill>
                <a:latin typeface="Verdana" panose="020B0604030504040204" pitchFamily="34" charset="0"/>
              </a:rPr>
              <a:t>With an external style sheet, you can change the look of an entire website by changing just one file!</a:t>
            </a:r>
          </a:p>
          <a:p>
            <a:pPr algn="l">
              <a:lnSpc>
                <a:spcPct val="150000"/>
              </a:lnSpc>
            </a:pPr>
            <a:r>
              <a:rPr lang="en-US" sz="2100" dirty="0">
                <a:solidFill>
                  <a:srgbClr val="000000"/>
                </a:solidFill>
                <a:latin typeface="Verdana" panose="020B0604030504040204" pitchFamily="34" charset="0"/>
              </a:rPr>
              <a:t>Each HTML page must include a reference to the external style sheet file inside the &lt;link&gt; element, inside the head section.</a:t>
            </a:r>
          </a:p>
          <a:p>
            <a:pPr algn="l">
              <a:lnSpc>
                <a:spcPct val="150000"/>
              </a:lnSpc>
            </a:pPr>
            <a:r>
              <a:rPr lang="en-US" sz="2100" dirty="0">
                <a:solidFill>
                  <a:schemeClr val="accent1">
                    <a:lumMod val="75000"/>
                  </a:schemeClr>
                </a:solidFill>
                <a:latin typeface="Segoe UI" panose="020B0502040204020203" pitchFamily="34" charset="0"/>
              </a:rPr>
              <a:t>Internal CSS: </a:t>
            </a:r>
            <a:r>
              <a:rPr lang="en-US" sz="2100" dirty="0">
                <a:solidFill>
                  <a:srgbClr val="000000"/>
                </a:solidFill>
                <a:latin typeface="Verdana" panose="020B0604030504040204" pitchFamily="34" charset="0"/>
              </a:rPr>
              <a:t>An internal style sheet may be used if one single HTML page has a unique style.</a:t>
            </a:r>
          </a:p>
          <a:p>
            <a:pPr algn="l">
              <a:lnSpc>
                <a:spcPct val="150000"/>
              </a:lnSpc>
            </a:pPr>
            <a:r>
              <a:rPr lang="en-US" sz="2100" dirty="0">
                <a:solidFill>
                  <a:srgbClr val="000000"/>
                </a:solidFill>
                <a:latin typeface="Verdana" panose="020B0604030504040204" pitchFamily="34" charset="0"/>
              </a:rPr>
              <a:t>The internal style is defined inside the &lt;style&gt; element, inside the head section.</a:t>
            </a:r>
          </a:p>
          <a:p>
            <a:pPr algn="l">
              <a:lnSpc>
                <a:spcPct val="150000"/>
              </a:lnSpc>
            </a:pPr>
            <a:r>
              <a:rPr lang="en-US" sz="2100" dirty="0">
                <a:solidFill>
                  <a:schemeClr val="accent1">
                    <a:lumMod val="75000"/>
                  </a:schemeClr>
                </a:solidFill>
                <a:latin typeface="Segoe UI" panose="020B0502040204020203" pitchFamily="34" charset="0"/>
              </a:rPr>
              <a:t>Inline CSS: </a:t>
            </a:r>
            <a:r>
              <a:rPr lang="en-US" sz="2100" dirty="0">
                <a:solidFill>
                  <a:srgbClr val="000000"/>
                </a:solidFill>
                <a:latin typeface="Verdana" panose="020B0604030504040204" pitchFamily="34" charset="0"/>
              </a:rPr>
              <a:t>An inline style may be used to apply a unique style for a single element. To use inline styles, add the style attribute to the relevant element. The style attribute can contain any CSS property.</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47879" y="175419"/>
            <a:ext cx="10363200" cy="1020762"/>
          </a:xfrm>
        </p:spPr>
        <p:txBody>
          <a:bodyPr/>
          <a:lstStyle/>
          <a:p>
            <a:r>
              <a:rPr lang="en-US" dirty="0"/>
              <a:t>Inline Styles</a:t>
            </a:r>
          </a:p>
        </p:txBody>
      </p:sp>
      <p:sp>
        <p:nvSpPr>
          <p:cNvPr id="3" name="Content Placeholder 2"/>
          <p:cNvSpPr>
            <a:spLocks noGrp="1"/>
          </p:cNvSpPr>
          <p:nvPr>
            <p:ph idx="1"/>
          </p:nvPr>
        </p:nvSpPr>
        <p:spPr>
          <a:xfrm>
            <a:off x="385338" y="2562283"/>
            <a:ext cx="11421324" cy="4380502"/>
          </a:xfrm>
        </p:spPr>
        <p:txBody>
          <a:bodyPr>
            <a:normAutofit/>
          </a:bodyPr>
          <a:lstStyle/>
          <a:p>
            <a:pPr>
              <a:lnSpc>
                <a:spcPct val="150000"/>
              </a:lnSpc>
            </a:pPr>
            <a:r>
              <a:rPr lang="en-US" dirty="0"/>
              <a:t>An inline style only affects the element it is defined within and will override any other style definitions for the properties used in the inline style.</a:t>
            </a:r>
          </a:p>
          <a:p>
            <a:pPr>
              <a:lnSpc>
                <a:spcPct val="150000"/>
              </a:lnSpc>
            </a:pPr>
            <a:r>
              <a:rPr lang="en-US" dirty="0"/>
              <a:t>Using inline styles is generally discouraged since they increase bandwidth and decrease maintainability.</a:t>
            </a:r>
          </a:p>
          <a:p>
            <a:pPr>
              <a:lnSpc>
                <a:spcPct val="150000"/>
              </a:lnSpc>
            </a:pPr>
            <a:r>
              <a:rPr lang="en-US" dirty="0"/>
              <a:t>Inline styles can however be handy for quickly testing out a style change. </a:t>
            </a:r>
          </a:p>
        </p:txBody>
      </p:sp>
      <p:pic>
        <p:nvPicPr>
          <p:cNvPr id="7" name="Picture 6">
            <a:extLst>
              <a:ext uri="{FF2B5EF4-FFF2-40B4-BE49-F238E27FC236}">
                <a16:creationId xmlns:a16="http://schemas.microsoft.com/office/drawing/2014/main" id="{9E5E4086-93F5-95D7-C3C2-E2A173B31D2B}"/>
              </a:ext>
            </a:extLst>
          </p:cNvPr>
          <p:cNvPicPr>
            <a:picLocks noChangeAspect="1"/>
          </p:cNvPicPr>
          <p:nvPr/>
        </p:nvPicPr>
        <p:blipFill>
          <a:blip r:embed="rId2"/>
          <a:stretch>
            <a:fillRect/>
          </a:stretch>
        </p:blipFill>
        <p:spPr>
          <a:xfrm>
            <a:off x="385338" y="1304001"/>
            <a:ext cx="11421324" cy="1258282"/>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22533" y="290547"/>
            <a:ext cx="7924800" cy="1066800"/>
          </a:xfrm>
        </p:spPr>
        <p:txBody>
          <a:bodyPr anchor="t">
            <a:normAutofit/>
          </a:bodyPr>
          <a:lstStyle/>
          <a:p>
            <a:pPr algn="ctr">
              <a:lnSpc>
                <a:spcPct val="90000"/>
              </a:lnSpc>
            </a:pPr>
            <a:r>
              <a:rPr lang="en-US" sz="3400" dirty="0"/>
              <a:t>Internal</a:t>
            </a:r>
            <a:r>
              <a:rPr lang="en-US" sz="3400" b="1" dirty="0"/>
              <a:t> </a:t>
            </a:r>
            <a:r>
              <a:rPr lang="en-US" sz="3400" dirty="0"/>
              <a:t>Style</a:t>
            </a:r>
            <a:r>
              <a:rPr lang="en-US" sz="3400" b="1" dirty="0"/>
              <a:t> </a:t>
            </a:r>
            <a:r>
              <a:rPr lang="en-US" sz="3400" dirty="0"/>
              <a:t>Sheet</a:t>
            </a:r>
            <a:br>
              <a:rPr lang="en-US" sz="3400" b="1" dirty="0"/>
            </a:br>
            <a:endParaRPr lang="en-US" sz="3400" dirty="0"/>
          </a:p>
        </p:txBody>
      </p:sp>
      <p:sp>
        <p:nvSpPr>
          <p:cNvPr id="3" name="Content Placeholder 2"/>
          <p:cNvSpPr>
            <a:spLocks noGrp="1"/>
          </p:cNvSpPr>
          <p:nvPr>
            <p:ph sz="half" idx="1"/>
          </p:nvPr>
        </p:nvSpPr>
        <p:spPr>
          <a:xfrm>
            <a:off x="0" y="1357347"/>
            <a:ext cx="6096000" cy="4768817"/>
          </a:xfrm>
        </p:spPr>
        <p:txBody>
          <a:bodyPr>
            <a:normAutofit/>
          </a:bodyPr>
          <a:lstStyle/>
          <a:p>
            <a:pPr>
              <a:lnSpc>
                <a:spcPct val="150000"/>
              </a:lnSpc>
            </a:pPr>
            <a:r>
              <a:rPr lang="en-US" sz="2400" dirty="0"/>
              <a:t>While better than inline styles, using embedded styles is also by and large discouraged. </a:t>
            </a:r>
          </a:p>
          <a:p>
            <a:pPr>
              <a:lnSpc>
                <a:spcPct val="150000"/>
              </a:lnSpc>
            </a:pPr>
            <a:r>
              <a:rPr lang="en-US" sz="2400" dirty="0"/>
              <a:t>Since each HTML document has its own &lt;style&gt; element, it is more difficult to consistently style multiple documents when using embedded styles.</a:t>
            </a:r>
          </a:p>
        </p:txBody>
      </p:sp>
      <p:pic>
        <p:nvPicPr>
          <p:cNvPr id="9" name="Picture 8">
            <a:extLst>
              <a:ext uri="{FF2B5EF4-FFF2-40B4-BE49-F238E27FC236}">
                <a16:creationId xmlns:a16="http://schemas.microsoft.com/office/drawing/2014/main" id="{84761601-7FD3-9E96-EDD2-39F88D95DF17}"/>
              </a:ext>
            </a:extLst>
          </p:cNvPr>
          <p:cNvPicPr>
            <a:picLocks noChangeAspect="1"/>
          </p:cNvPicPr>
          <p:nvPr/>
        </p:nvPicPr>
        <p:blipFill>
          <a:blip r:embed="rId2"/>
          <a:stretch>
            <a:fillRect/>
          </a:stretch>
        </p:blipFill>
        <p:spPr>
          <a:xfrm>
            <a:off x="8540115" y="0"/>
            <a:ext cx="3651885" cy="6858000"/>
          </a:xfrm>
          <a:prstGeom prst="rect">
            <a:avLst/>
          </a:prstGeom>
          <a:noFill/>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3788" y="106534"/>
            <a:ext cx="5796974" cy="1020762"/>
          </a:xfrm>
          <a:solidFill>
            <a:schemeClr val="bg1"/>
          </a:solidFill>
        </p:spPr>
        <p:txBody>
          <a:bodyPr/>
          <a:lstStyle/>
          <a:p>
            <a:pPr algn="ctr"/>
            <a:r>
              <a:rPr lang="en-US" dirty="0"/>
              <a:t>External Style Sheet</a:t>
            </a:r>
          </a:p>
        </p:txBody>
      </p:sp>
      <p:sp>
        <p:nvSpPr>
          <p:cNvPr id="3" name="Content Placeholder 2"/>
          <p:cNvSpPr>
            <a:spLocks noGrp="1"/>
          </p:cNvSpPr>
          <p:nvPr>
            <p:ph idx="1"/>
          </p:nvPr>
        </p:nvSpPr>
        <p:spPr>
          <a:xfrm>
            <a:off x="0" y="1464245"/>
            <a:ext cx="6187440" cy="5181600"/>
          </a:xfrm>
        </p:spPr>
        <p:txBody>
          <a:bodyPr>
            <a:normAutofit/>
          </a:bodyPr>
          <a:lstStyle/>
          <a:p>
            <a:pPr>
              <a:lnSpc>
                <a:spcPct val="150000"/>
              </a:lnSpc>
            </a:pPr>
            <a:r>
              <a:rPr lang="en-US" dirty="0"/>
              <a:t>This is by far the most common place to locate style rules because it provides the best maintainability. </a:t>
            </a:r>
          </a:p>
          <a:p>
            <a:pPr indent="457200">
              <a:lnSpc>
                <a:spcPct val="150000"/>
              </a:lnSpc>
              <a:buFont typeface="Arial" pitchFamily="34" charset="0"/>
              <a:buChar char="•"/>
            </a:pPr>
            <a:r>
              <a:rPr lang="en-US" dirty="0"/>
              <a:t>When you make a change to an external style sheet, all HTML documents that reference that style sheet will automatically use the updated version. </a:t>
            </a:r>
          </a:p>
          <a:p>
            <a:pPr indent="457200">
              <a:lnSpc>
                <a:spcPct val="150000"/>
              </a:lnSpc>
              <a:buFont typeface="Arial" pitchFamily="34" charset="0"/>
              <a:buChar char="•"/>
            </a:pPr>
            <a:r>
              <a:rPr lang="en-US" dirty="0"/>
              <a:t>The browser is able to cache the external style sheet which can improve the performance of the site</a:t>
            </a:r>
          </a:p>
        </p:txBody>
      </p:sp>
      <p:pic>
        <p:nvPicPr>
          <p:cNvPr id="9" name="Picture 8">
            <a:extLst>
              <a:ext uri="{FF2B5EF4-FFF2-40B4-BE49-F238E27FC236}">
                <a16:creationId xmlns:a16="http://schemas.microsoft.com/office/drawing/2014/main" id="{35901EEC-A657-2290-A1C4-FAA518F128F3}"/>
              </a:ext>
            </a:extLst>
          </p:cNvPr>
          <p:cNvPicPr>
            <a:picLocks noChangeAspect="1"/>
          </p:cNvPicPr>
          <p:nvPr/>
        </p:nvPicPr>
        <p:blipFill>
          <a:blip r:embed="rId2"/>
          <a:stretch>
            <a:fillRect/>
          </a:stretch>
        </p:blipFill>
        <p:spPr>
          <a:xfrm>
            <a:off x="6343982" y="0"/>
            <a:ext cx="4543006" cy="3299657"/>
          </a:xfrm>
          <a:prstGeom prst="rect">
            <a:avLst/>
          </a:prstGeom>
        </p:spPr>
      </p:pic>
      <p:pic>
        <p:nvPicPr>
          <p:cNvPr id="11" name="Picture 10">
            <a:extLst>
              <a:ext uri="{FF2B5EF4-FFF2-40B4-BE49-F238E27FC236}">
                <a16:creationId xmlns:a16="http://schemas.microsoft.com/office/drawing/2014/main" id="{A6376D49-56C2-92BE-53E0-CBE899B69440}"/>
              </a:ext>
            </a:extLst>
          </p:cNvPr>
          <p:cNvPicPr>
            <a:picLocks noChangeAspect="1"/>
          </p:cNvPicPr>
          <p:nvPr/>
        </p:nvPicPr>
        <p:blipFill>
          <a:blip r:embed="rId3"/>
          <a:stretch>
            <a:fillRect/>
          </a:stretch>
        </p:blipFill>
        <p:spPr>
          <a:xfrm>
            <a:off x="6320762" y="3529779"/>
            <a:ext cx="3849398" cy="3328221"/>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671B8ED-CE6A-B773-F379-22EFB3503CF6}"/>
              </a:ext>
            </a:extLst>
          </p:cNvPr>
          <p:cNvPicPr>
            <a:picLocks noChangeAspect="1"/>
          </p:cNvPicPr>
          <p:nvPr/>
        </p:nvPicPr>
        <p:blipFill>
          <a:blip r:embed="rId2"/>
          <a:stretch>
            <a:fillRect/>
          </a:stretch>
        </p:blipFill>
        <p:spPr>
          <a:xfrm>
            <a:off x="276450" y="816326"/>
            <a:ext cx="11639098" cy="3606584"/>
          </a:xfrm>
          <a:prstGeom prst="rect">
            <a:avLst/>
          </a:prstGeom>
        </p:spPr>
      </p:pic>
      <p:pic>
        <p:nvPicPr>
          <p:cNvPr id="10" name="Picture 9">
            <a:extLst>
              <a:ext uri="{FF2B5EF4-FFF2-40B4-BE49-F238E27FC236}">
                <a16:creationId xmlns:a16="http://schemas.microsoft.com/office/drawing/2014/main" id="{C2B7A406-B62E-70E9-3945-3211B7232362}"/>
              </a:ext>
            </a:extLst>
          </p:cNvPr>
          <p:cNvPicPr>
            <a:picLocks noChangeAspect="1"/>
          </p:cNvPicPr>
          <p:nvPr/>
        </p:nvPicPr>
        <p:blipFill rotWithShape="1">
          <a:blip r:embed="rId3"/>
          <a:srcRect l="4207" r="3782" b="65041"/>
          <a:stretch/>
        </p:blipFill>
        <p:spPr>
          <a:xfrm>
            <a:off x="486935" y="4451181"/>
            <a:ext cx="11218127" cy="2397512"/>
          </a:xfrm>
          <a:prstGeom prst="rect">
            <a:avLst/>
          </a:prstGeom>
        </p:spPr>
      </p:pic>
      <p:sp>
        <p:nvSpPr>
          <p:cNvPr id="6" name="TextBox 5">
            <a:extLst>
              <a:ext uri="{FF2B5EF4-FFF2-40B4-BE49-F238E27FC236}">
                <a16:creationId xmlns:a16="http://schemas.microsoft.com/office/drawing/2014/main" id="{91FC4D05-FF72-0F25-9B07-89EE60D99940}"/>
              </a:ext>
            </a:extLst>
          </p:cNvPr>
          <p:cNvSpPr txBox="1"/>
          <p:nvPr/>
        </p:nvSpPr>
        <p:spPr>
          <a:xfrm>
            <a:off x="0" y="9307"/>
            <a:ext cx="12192000" cy="1446550"/>
          </a:xfrm>
          <a:prstGeom prst="rect">
            <a:avLst/>
          </a:prstGeom>
          <a:solidFill>
            <a:schemeClr val="bg1"/>
          </a:solidFill>
          <a:ln>
            <a:solidFill>
              <a:schemeClr val="accent5"/>
            </a:solidFill>
          </a:ln>
        </p:spPr>
        <p:txBody>
          <a:bodyPr wrap="square" rtlCol="0">
            <a:spAutoFit/>
          </a:bodyPr>
          <a:lstStyle/>
          <a:p>
            <a:r>
              <a:rPr lang="en-US" sz="4400" dirty="0"/>
              <a:t>Example 4: Inline CSS: Directly within the HTML element (Not on GitHub</a:t>
            </a:r>
            <a:r>
              <a:rPr lang="en-US" sz="4400"/>
              <a:t>, Please Type it)</a:t>
            </a:r>
            <a:endParaRPr lang="en-AU" sz="4400" dirty="0"/>
          </a:p>
        </p:txBody>
      </p:sp>
    </p:spTree>
    <p:extLst>
      <p:ext uri="{BB962C8B-B14F-4D97-AF65-F5344CB8AC3E}">
        <p14:creationId xmlns:p14="http://schemas.microsoft.com/office/powerpoint/2010/main" val="27892154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86400" y="95925"/>
            <a:ext cx="10363200" cy="1020762"/>
          </a:xfrm>
        </p:spPr>
        <p:txBody>
          <a:bodyPr/>
          <a:lstStyle/>
          <a:p>
            <a:r>
              <a:rPr lang="en-US" dirty="0"/>
              <a:t>Selectors</a:t>
            </a:r>
          </a:p>
        </p:txBody>
      </p:sp>
      <p:sp>
        <p:nvSpPr>
          <p:cNvPr id="3" name="Content Placeholder 2"/>
          <p:cNvSpPr>
            <a:spLocks noGrp="1"/>
          </p:cNvSpPr>
          <p:nvPr>
            <p:ph idx="1"/>
          </p:nvPr>
        </p:nvSpPr>
        <p:spPr>
          <a:xfrm>
            <a:off x="0" y="1371600"/>
            <a:ext cx="12192000" cy="5486400"/>
          </a:xfrm>
        </p:spPr>
        <p:txBody>
          <a:bodyPr>
            <a:normAutofit lnSpcReduction="10000"/>
          </a:bodyPr>
          <a:lstStyle/>
          <a:p>
            <a:pPr>
              <a:lnSpc>
                <a:spcPct val="150000"/>
              </a:lnSpc>
            </a:pPr>
            <a:r>
              <a:rPr lang="en-US" dirty="0"/>
              <a:t>When defining CSS rules, you will need to use a </a:t>
            </a:r>
            <a:r>
              <a:rPr lang="en-US" b="1" dirty="0"/>
              <a:t>selector</a:t>
            </a:r>
            <a:r>
              <a:rPr lang="en-US" dirty="0"/>
              <a:t> to tell the browser which elements will be affected. </a:t>
            </a:r>
          </a:p>
          <a:p>
            <a:pPr>
              <a:lnSpc>
                <a:spcPct val="150000"/>
              </a:lnSpc>
            </a:pPr>
            <a:r>
              <a:rPr lang="en-US" dirty="0"/>
              <a:t>CSS selectors allow you to select </a:t>
            </a:r>
          </a:p>
          <a:p>
            <a:pPr indent="457200">
              <a:lnSpc>
                <a:spcPct val="150000"/>
              </a:lnSpc>
              <a:buFont typeface="Arial" pitchFamily="34" charset="0"/>
              <a:buChar char="•"/>
            </a:pPr>
            <a:r>
              <a:rPr lang="en-US" dirty="0"/>
              <a:t>individual  </a:t>
            </a:r>
            <a:r>
              <a:rPr lang="en-US" dirty="0" err="1"/>
              <a:t>elemenets</a:t>
            </a:r>
            <a:endParaRPr lang="en-US" dirty="0"/>
          </a:p>
          <a:p>
            <a:pPr indent="457200">
              <a:lnSpc>
                <a:spcPct val="150000"/>
              </a:lnSpc>
              <a:buFont typeface="Arial" pitchFamily="34" charset="0"/>
              <a:buChar char="•"/>
            </a:pPr>
            <a:r>
              <a:rPr lang="en-US" dirty="0"/>
              <a:t>multiple HTML elements, </a:t>
            </a:r>
          </a:p>
          <a:p>
            <a:pPr indent="457200">
              <a:lnSpc>
                <a:spcPct val="150000"/>
              </a:lnSpc>
              <a:buFont typeface="Arial" pitchFamily="34" charset="0"/>
              <a:buChar char="•"/>
            </a:pPr>
            <a:r>
              <a:rPr lang="en-US" dirty="0"/>
              <a:t>elements that belong together in some way, or </a:t>
            </a:r>
          </a:p>
          <a:p>
            <a:pPr indent="457200">
              <a:lnSpc>
                <a:spcPct val="150000"/>
              </a:lnSpc>
              <a:buFont typeface="Arial" pitchFamily="34" charset="0"/>
              <a:buChar char="•"/>
            </a:pPr>
            <a:r>
              <a:rPr lang="en-US" dirty="0"/>
              <a:t>elements that are positioned in specific ways in the document hierarchy.</a:t>
            </a:r>
          </a:p>
          <a:p>
            <a:pPr>
              <a:lnSpc>
                <a:spcPct val="150000"/>
              </a:lnSpc>
            </a:pPr>
            <a:r>
              <a:rPr lang="en-US" dirty="0"/>
              <a:t>There are a number of different selector types.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extBox 33">
            <a:extLst>
              <a:ext uri="{FF2B5EF4-FFF2-40B4-BE49-F238E27FC236}">
                <a16:creationId xmlns:a16="http://schemas.microsoft.com/office/drawing/2014/main" id="{B7B3DC6E-329E-134F-3C0A-F5E9BE9B06FA}"/>
              </a:ext>
            </a:extLst>
          </p:cNvPr>
          <p:cNvSpPr txBox="1"/>
          <p:nvPr/>
        </p:nvSpPr>
        <p:spPr>
          <a:xfrm>
            <a:off x="459581" y="1768284"/>
            <a:ext cx="11732419" cy="4832092"/>
          </a:xfrm>
          <a:prstGeom prst="rect">
            <a:avLst/>
          </a:prstGeom>
          <a:noFill/>
        </p:spPr>
        <p:txBody>
          <a:bodyPr wrap="square" rtlCol="0">
            <a:spAutoFit/>
          </a:bodyPr>
          <a:lstStyle/>
          <a:p>
            <a:pPr marL="514350" marR="0" lvl="0" indent="-514350" algn="l" defTabSz="914400" rtl="0" eaLnBrk="1" fontAlgn="auto" latinLnBrk="0" hangingPunct="1">
              <a:lnSpc>
                <a:spcPct val="100000"/>
              </a:lnSpc>
              <a:spcBef>
                <a:spcPts val="0"/>
              </a:spcBef>
              <a:spcAft>
                <a:spcPts val="0"/>
              </a:spcAft>
              <a:buClrTx/>
              <a:buSzTx/>
              <a:buFontTx/>
              <a:buAutoNum type="arabicPeriod"/>
              <a:tabLst/>
              <a:defRPr/>
            </a:pPr>
            <a:r>
              <a:rPr kumimoji="0" lang="en-AU" sz="2800" b="0" i="0" u="none" strike="noStrike" kern="1200" cap="none" spc="0" normalizeH="0" baseline="0" noProof="0" dirty="0">
                <a:ln>
                  <a:noFill/>
                </a:ln>
                <a:solidFill>
                  <a:prstClr val="black"/>
                </a:solidFill>
                <a:effectLst/>
                <a:uLnTx/>
                <a:uFillTx/>
                <a:latin typeface="Calibri"/>
                <a:ea typeface="等线"/>
                <a:cs typeface="+mn-cs"/>
              </a:rPr>
              <a:t>Lecture content and Examples</a:t>
            </a:r>
            <a:r>
              <a:rPr lang="en-AU" sz="2800" dirty="0">
                <a:solidFill>
                  <a:prstClr val="black"/>
                </a:solidFill>
                <a:latin typeface="Calibri"/>
                <a:ea typeface="等线"/>
              </a:rPr>
              <a:t> 1 to 7</a:t>
            </a:r>
            <a:endParaRPr kumimoji="0" lang="en-AU" sz="2800" b="0" i="0" u="none" strike="noStrike" kern="1200" cap="none" spc="0" normalizeH="0" baseline="0" noProof="0" dirty="0">
              <a:ln>
                <a:noFill/>
              </a:ln>
              <a:solidFill>
                <a:prstClr val="black"/>
              </a:solidFill>
              <a:effectLst/>
              <a:uLnTx/>
              <a:uFillTx/>
              <a:latin typeface="Calibri"/>
              <a:ea typeface="等线"/>
              <a:cs typeface="+mn-cs"/>
            </a:endParaRPr>
          </a:p>
          <a:p>
            <a:pPr marL="914400" marR="0" lvl="1"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alibri"/>
                <a:ea typeface="等线"/>
                <a:cs typeface="+mn-cs"/>
              </a:rPr>
              <a:t>What is CSS?</a:t>
            </a:r>
            <a:endParaRPr kumimoji="0" lang="en-AU" sz="2800" b="0" i="0" u="none" strike="noStrike" kern="1200" cap="none" spc="0" normalizeH="0" baseline="0" noProof="0" dirty="0">
              <a:ln>
                <a:noFill/>
              </a:ln>
              <a:solidFill>
                <a:prstClr val="black"/>
              </a:solidFill>
              <a:effectLst/>
              <a:uLnTx/>
              <a:uFillTx/>
              <a:latin typeface="Calibri"/>
              <a:ea typeface="等线"/>
              <a:cs typeface="+mn-cs"/>
            </a:endParaRPr>
          </a:p>
          <a:p>
            <a:pPr marL="914400" marR="0" lvl="1"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AU" sz="2800" b="0" i="0" u="none" strike="noStrike" kern="1200" cap="none" spc="0" normalizeH="0" baseline="0" noProof="0" dirty="0">
                <a:ln>
                  <a:noFill/>
                </a:ln>
                <a:solidFill>
                  <a:prstClr val="black"/>
                </a:solidFill>
                <a:effectLst/>
                <a:uLnTx/>
                <a:uFillTx/>
                <a:latin typeface="Calibri"/>
                <a:ea typeface="等线"/>
                <a:cs typeface="+mn-cs"/>
              </a:rPr>
              <a:t>CSS Syntax</a:t>
            </a:r>
          </a:p>
          <a:p>
            <a:pPr marL="914400" marR="0" lvl="1"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AU" sz="2800" b="0" i="0" u="none" strike="noStrike" kern="1200" cap="none" spc="0" normalizeH="0" baseline="0" noProof="0" dirty="0">
                <a:ln>
                  <a:noFill/>
                </a:ln>
                <a:solidFill>
                  <a:prstClr val="black"/>
                </a:solidFill>
                <a:effectLst/>
                <a:uLnTx/>
                <a:uFillTx/>
                <a:latin typeface="Calibri"/>
                <a:ea typeface="等线"/>
                <a:cs typeface="+mn-cs"/>
              </a:rPr>
              <a:t>Location of Styles</a:t>
            </a:r>
          </a:p>
          <a:p>
            <a:pPr marL="914400" marR="0" lvl="1"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AU" sz="2800" b="0" i="0" u="none" strike="noStrike" kern="1200" cap="none" spc="0" normalizeH="0" baseline="0" noProof="0" dirty="0">
                <a:ln>
                  <a:noFill/>
                </a:ln>
                <a:solidFill>
                  <a:prstClr val="black"/>
                </a:solidFill>
                <a:effectLst/>
                <a:uLnTx/>
                <a:uFillTx/>
                <a:latin typeface="Calibri"/>
                <a:ea typeface="等线"/>
                <a:cs typeface="+mn-cs"/>
              </a:rPr>
              <a:t>Selectors</a:t>
            </a:r>
          </a:p>
          <a:p>
            <a:pPr marL="914400" marR="0" lvl="1"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AU" sz="2800" b="0" i="0" u="none" strike="noStrike" kern="1200" cap="none" spc="0" normalizeH="0" baseline="0" noProof="0" dirty="0">
                <a:ln>
                  <a:noFill/>
                </a:ln>
                <a:solidFill>
                  <a:prstClr val="black"/>
                </a:solidFill>
                <a:effectLst/>
                <a:uLnTx/>
                <a:uFillTx/>
                <a:latin typeface="Calibri"/>
                <a:ea typeface="等线"/>
                <a:cs typeface="+mn-cs"/>
              </a:rPr>
              <a:t>The Box Model</a:t>
            </a:r>
          </a:p>
          <a:p>
            <a:pPr marL="914400" marR="0" lvl="1"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AU" sz="2800" b="0" i="0" u="none" strike="noStrike" kern="1200" cap="none" spc="0" normalizeH="0" baseline="0" noProof="0" dirty="0">
                <a:ln>
                  <a:noFill/>
                </a:ln>
                <a:solidFill>
                  <a:prstClr val="black"/>
                </a:solidFill>
                <a:effectLst/>
                <a:uLnTx/>
                <a:uFillTx/>
                <a:latin typeface="Calibri"/>
                <a:ea typeface="等线"/>
                <a:cs typeface="+mn-cs"/>
              </a:rPr>
              <a:t>CSS </a:t>
            </a:r>
            <a:r>
              <a:rPr lang="en-AU" sz="2800" dirty="0">
                <a:solidFill>
                  <a:prstClr val="black"/>
                </a:solidFill>
                <a:latin typeface="Calibri"/>
                <a:ea typeface="等线"/>
              </a:rPr>
              <a:t>Text Styling</a:t>
            </a:r>
            <a:endParaRPr kumimoji="0" lang="en-AU" sz="2800" b="0" i="0" u="none" strike="noStrike" kern="1200" cap="none" spc="0" normalizeH="0" baseline="0" noProof="0" dirty="0">
              <a:ln>
                <a:noFill/>
              </a:ln>
              <a:solidFill>
                <a:prstClr val="black"/>
              </a:solidFill>
              <a:effectLst/>
              <a:uLnTx/>
              <a:uFillTx/>
              <a:latin typeface="Calibri"/>
              <a:ea typeface="等线"/>
              <a:cs typeface="+mn-cs"/>
            </a:endParaRPr>
          </a:p>
          <a:p>
            <a:pPr marL="514350" marR="0" lvl="0" indent="-514350" algn="l" defTabSz="914400" rtl="0" eaLnBrk="1" fontAlgn="auto" latinLnBrk="0" hangingPunct="1">
              <a:lnSpc>
                <a:spcPct val="100000"/>
              </a:lnSpc>
              <a:spcBef>
                <a:spcPts val="0"/>
              </a:spcBef>
              <a:spcAft>
                <a:spcPts val="0"/>
              </a:spcAft>
              <a:buClrTx/>
              <a:buSzTx/>
              <a:buFontTx/>
              <a:buAutoNum type="arabicPeriod" startAt="2"/>
              <a:tabLst/>
              <a:defRPr/>
            </a:pPr>
            <a:r>
              <a:rPr kumimoji="0" lang="en-US" sz="2800" b="0" i="0" u="none" strike="noStrike" kern="1200" cap="none" spc="0" normalizeH="0" baseline="0" noProof="0" dirty="0">
                <a:ln>
                  <a:noFill/>
                </a:ln>
                <a:solidFill>
                  <a:prstClr val="black"/>
                </a:solidFill>
                <a:effectLst/>
                <a:uLnTx/>
                <a:uFillTx/>
                <a:latin typeface="Calibri"/>
                <a:ea typeface="等线"/>
                <a:cs typeface="+mn-cs"/>
              </a:rPr>
              <a:t>Attendance &amp; Multiple-choice Questions - </a:t>
            </a:r>
            <a:r>
              <a:rPr kumimoji="0" lang="en-US" sz="2800" b="0" i="0" u="none" strike="noStrike" kern="1200" cap="none" spc="0" normalizeH="0" baseline="0" noProof="0" dirty="0" err="1">
                <a:ln>
                  <a:noFill/>
                </a:ln>
                <a:solidFill>
                  <a:prstClr val="black"/>
                </a:solidFill>
                <a:effectLst/>
                <a:uLnTx/>
                <a:uFillTx/>
                <a:latin typeface="Calibri"/>
                <a:ea typeface="等线"/>
                <a:cs typeface="+mn-cs"/>
              </a:rPr>
              <a:t>Recognising</a:t>
            </a:r>
            <a:r>
              <a:rPr kumimoji="0" lang="en-US" sz="2800" b="0" i="0" u="none" strike="noStrike" kern="1200" cap="none" spc="0" normalizeH="0" baseline="0" noProof="0" dirty="0">
                <a:ln>
                  <a:noFill/>
                </a:ln>
                <a:solidFill>
                  <a:prstClr val="black"/>
                </a:solidFill>
                <a:effectLst/>
                <a:uLnTx/>
                <a:uFillTx/>
                <a:latin typeface="Calibri"/>
                <a:ea typeface="等线"/>
                <a:cs typeface="+mn-cs"/>
              </a:rPr>
              <a:t> student participation and engagement specifically identifying those who are most actively involved!</a:t>
            </a:r>
          </a:p>
          <a:p>
            <a:pPr marL="514350" marR="0" lvl="0" indent="-514350" algn="l" defTabSz="914400" rtl="0" eaLnBrk="1" fontAlgn="auto" latinLnBrk="0" hangingPunct="1">
              <a:lnSpc>
                <a:spcPct val="100000"/>
              </a:lnSpc>
              <a:spcBef>
                <a:spcPts val="0"/>
              </a:spcBef>
              <a:spcAft>
                <a:spcPts val="0"/>
              </a:spcAft>
              <a:buClrTx/>
              <a:buSzTx/>
              <a:buFontTx/>
              <a:buAutoNum type="arabicPeriod" startAt="2"/>
              <a:tabLst/>
              <a:defRPr/>
            </a:pPr>
            <a:r>
              <a:rPr kumimoji="0" lang="en-AU" sz="2800" b="0" i="0" u="none" strike="noStrike" kern="1200" cap="none" spc="0" normalizeH="0" baseline="0" noProof="0" dirty="0">
                <a:ln>
                  <a:noFill/>
                </a:ln>
                <a:solidFill>
                  <a:prstClr val="black"/>
                </a:solidFill>
                <a:effectLst/>
                <a:uLnTx/>
                <a:uFillTx/>
                <a:latin typeface="Calibri"/>
                <a:ea typeface="等线"/>
                <a:cs typeface="+mn-cs"/>
              </a:rPr>
              <a:t>Tutorial/Wee</a:t>
            </a:r>
            <a:r>
              <a:rPr kumimoji="0" lang="en-AU" sz="2800" b="0" i="0" u="none" strike="noStrike" kern="1200" cap="none" spc="0" normalizeH="0" baseline="0" noProof="0" dirty="0" err="1">
                <a:ln>
                  <a:noFill/>
                </a:ln>
                <a:solidFill>
                  <a:prstClr val="black"/>
                </a:solidFill>
                <a:effectLst/>
                <a:uLnTx/>
                <a:uFillTx/>
                <a:latin typeface="Calibri"/>
                <a:ea typeface="等线"/>
                <a:cs typeface="+mn-cs"/>
              </a:rPr>
              <a:t>kly</a:t>
            </a:r>
            <a:r>
              <a:rPr kumimoji="0" lang="en-AU" sz="2800" b="0" i="0" u="none" strike="noStrike" kern="1200" cap="none" spc="0" normalizeH="0" baseline="0" noProof="0" dirty="0">
                <a:ln>
                  <a:noFill/>
                </a:ln>
                <a:solidFill>
                  <a:prstClr val="black"/>
                </a:solidFill>
                <a:effectLst/>
                <a:uLnTx/>
                <a:uFillTx/>
                <a:latin typeface="Calibri"/>
                <a:ea typeface="等线"/>
                <a:cs typeface="+mn-cs"/>
              </a:rPr>
              <a:t> lab</a:t>
            </a:r>
          </a:p>
        </p:txBody>
      </p:sp>
      <p:sp>
        <p:nvSpPr>
          <p:cNvPr id="2" name="TextBox 1">
            <a:extLst>
              <a:ext uri="{FF2B5EF4-FFF2-40B4-BE49-F238E27FC236}">
                <a16:creationId xmlns:a16="http://schemas.microsoft.com/office/drawing/2014/main" id="{24761C5C-447B-9859-98D7-174D48F38853}"/>
              </a:ext>
            </a:extLst>
          </p:cNvPr>
          <p:cNvSpPr txBox="1"/>
          <p:nvPr/>
        </p:nvSpPr>
        <p:spPr>
          <a:xfrm>
            <a:off x="3746810" y="256478"/>
            <a:ext cx="5809785" cy="769441"/>
          </a:xfrm>
          <a:prstGeom prst="rect">
            <a:avLst/>
          </a:prstGeom>
          <a:noFill/>
        </p:spPr>
        <p:txBody>
          <a:bodyPr wrap="square" rtlCol="0">
            <a:spAutoFit/>
          </a:bodyPr>
          <a:lstStyle/>
          <a:p>
            <a:r>
              <a:rPr lang="en-US" sz="4400" b="1" dirty="0"/>
              <a:t>Week 4</a:t>
            </a:r>
            <a:endParaRPr lang="en-AU" sz="4400" b="1"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4731" y="111072"/>
            <a:ext cx="10363200" cy="1020762"/>
          </a:xfrm>
        </p:spPr>
        <p:txBody>
          <a:bodyPr/>
          <a:lstStyle/>
          <a:p>
            <a:pPr algn="ctr"/>
            <a:r>
              <a:rPr lang="en-US" dirty="0"/>
              <a:t>Element Selectors</a:t>
            </a:r>
          </a:p>
        </p:txBody>
      </p:sp>
      <p:sp>
        <p:nvSpPr>
          <p:cNvPr id="3" name="Content Placeholder 2"/>
          <p:cNvSpPr>
            <a:spLocks noGrp="1"/>
          </p:cNvSpPr>
          <p:nvPr>
            <p:ph idx="1"/>
          </p:nvPr>
        </p:nvSpPr>
        <p:spPr>
          <a:xfrm>
            <a:off x="0" y="1304694"/>
            <a:ext cx="5352585" cy="4867508"/>
          </a:xfrm>
        </p:spPr>
        <p:txBody>
          <a:bodyPr/>
          <a:lstStyle/>
          <a:p>
            <a:pPr>
              <a:lnSpc>
                <a:spcPct val="150000"/>
              </a:lnSpc>
            </a:pPr>
            <a:r>
              <a:rPr lang="en-US" dirty="0"/>
              <a:t>Uses the HTML element name.</a:t>
            </a:r>
          </a:p>
          <a:p>
            <a:pPr>
              <a:lnSpc>
                <a:spcPct val="150000"/>
              </a:lnSpc>
            </a:pPr>
            <a:r>
              <a:rPr lang="en-US" dirty="0"/>
              <a:t>You can select all elements by using the </a:t>
            </a:r>
            <a:r>
              <a:rPr lang="en-US" b="1" dirty="0">
                <a:solidFill>
                  <a:schemeClr val="accent1"/>
                </a:solidFill>
              </a:rPr>
              <a:t>universal element</a:t>
            </a:r>
            <a:r>
              <a:rPr lang="en-US" dirty="0">
                <a:solidFill>
                  <a:schemeClr val="accent1"/>
                </a:solidFill>
              </a:rPr>
              <a:t> </a:t>
            </a:r>
            <a:r>
              <a:rPr lang="en-US" b="1" dirty="0">
                <a:solidFill>
                  <a:schemeClr val="accent1"/>
                </a:solidFill>
              </a:rPr>
              <a:t>selector</a:t>
            </a:r>
            <a:r>
              <a:rPr lang="en-US" dirty="0"/>
              <a:t>, which is the * (asterisk) character.</a:t>
            </a:r>
          </a:p>
        </p:txBody>
      </p:sp>
      <p:graphicFrame>
        <p:nvGraphicFramePr>
          <p:cNvPr id="31746" name="Object 2"/>
          <p:cNvGraphicFramePr>
            <a:graphicFrameLocks noChangeAspect="1"/>
          </p:cNvGraphicFramePr>
          <p:nvPr>
            <p:extLst>
              <p:ext uri="{D42A27DB-BD31-4B8C-83A1-F6EECF244321}">
                <p14:modId xmlns:p14="http://schemas.microsoft.com/office/powerpoint/2010/main" val="1683399790"/>
              </p:ext>
            </p:extLst>
          </p:nvPr>
        </p:nvGraphicFramePr>
        <p:xfrm>
          <a:off x="5062654" y="1304693"/>
          <a:ext cx="7129346" cy="5550749"/>
        </p:xfrm>
        <a:graphic>
          <a:graphicData uri="http://schemas.openxmlformats.org/presentationml/2006/ole">
            <mc:AlternateContent xmlns:mc="http://schemas.openxmlformats.org/markup-compatibility/2006">
              <mc:Choice xmlns:v="urn:schemas-microsoft-com:vml" Requires="v">
                <p:oleObj name="Visio" r:id="rId2" imgW="3749715" imgH="2919109" progId="Visio.Drawing.11">
                  <p:embed/>
                </p:oleObj>
              </mc:Choice>
              <mc:Fallback>
                <p:oleObj name="Visio" r:id="rId2" imgW="3749715" imgH="2919109" progId="Visio.Drawing.11">
                  <p:embed/>
                  <p:pic>
                    <p:nvPicPr>
                      <p:cNvPr id="31746" name="Object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62654" y="1304693"/>
                        <a:ext cx="7129346" cy="5550749"/>
                      </a:xfrm>
                      <a:prstGeom prst="rect">
                        <a:avLst/>
                      </a:prstGeom>
                      <a:noFill/>
                      <a:ln>
                        <a:noFill/>
                      </a:ln>
                      <a:effectLst/>
                    </p:spPr>
                  </p:pic>
                </p:oleObj>
              </mc:Fallback>
            </mc:AlternateContent>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145003"/>
            <a:ext cx="7721110" cy="1020762"/>
          </a:xfrm>
        </p:spPr>
        <p:txBody>
          <a:bodyPr/>
          <a:lstStyle/>
          <a:p>
            <a:r>
              <a:rPr lang="en-US" dirty="0"/>
              <a:t>Grouped Selectors</a:t>
            </a:r>
          </a:p>
        </p:txBody>
      </p:sp>
      <p:sp>
        <p:nvSpPr>
          <p:cNvPr id="3" name="Content Placeholder 2"/>
          <p:cNvSpPr>
            <a:spLocks noGrp="1"/>
          </p:cNvSpPr>
          <p:nvPr>
            <p:ph idx="1"/>
          </p:nvPr>
        </p:nvSpPr>
        <p:spPr>
          <a:xfrm>
            <a:off x="0" y="2191213"/>
            <a:ext cx="4662596" cy="4544124"/>
          </a:xfrm>
        </p:spPr>
        <p:txBody>
          <a:bodyPr>
            <a:noAutofit/>
          </a:bodyPr>
          <a:lstStyle/>
          <a:p>
            <a:pPr>
              <a:lnSpc>
                <a:spcPct val="150000"/>
              </a:lnSpc>
            </a:pPr>
            <a:r>
              <a:rPr lang="en-US" dirty="0"/>
              <a:t>You can select a group of elements by separating the different element names with commas. </a:t>
            </a:r>
          </a:p>
          <a:p>
            <a:pPr>
              <a:lnSpc>
                <a:spcPct val="150000"/>
              </a:lnSpc>
            </a:pPr>
            <a:r>
              <a:rPr lang="en-US" dirty="0"/>
              <a:t>This is a sensible way to reduce the size and complexity of your CSS files, by combining multiple identical rules into a single rule. </a:t>
            </a:r>
          </a:p>
        </p:txBody>
      </p:sp>
      <p:pic>
        <p:nvPicPr>
          <p:cNvPr id="6" name="Picture 5" descr="Screen Shot 2014-02-09 at 9.51.20 AM.png"/>
          <p:cNvPicPr>
            <a:picLocks noChangeAspect="1"/>
          </p:cNvPicPr>
          <p:nvPr/>
        </p:nvPicPr>
        <p:blipFill rotWithShape="1">
          <a:blip r:embed="rId2">
            <a:extLst>
              <a:ext uri="{28A0092B-C50C-407E-A947-70E740481C1C}">
                <a14:useLocalDpi xmlns:a14="http://schemas.microsoft.com/office/drawing/2010/main" val="0"/>
              </a:ext>
            </a:extLst>
          </a:blip>
          <a:srcRect b="5675"/>
          <a:stretch/>
        </p:blipFill>
        <p:spPr>
          <a:xfrm>
            <a:off x="4662596" y="-1"/>
            <a:ext cx="7529404" cy="4692237"/>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008368" y="109082"/>
            <a:ext cx="10363200" cy="1020762"/>
          </a:xfrm>
        </p:spPr>
        <p:txBody>
          <a:bodyPr/>
          <a:lstStyle/>
          <a:p>
            <a:r>
              <a:rPr lang="en-US" dirty="0"/>
              <a:t>Id Selectors</a:t>
            </a:r>
          </a:p>
        </p:txBody>
      </p:sp>
      <p:sp>
        <p:nvSpPr>
          <p:cNvPr id="4" name="Content Placeholder 3"/>
          <p:cNvSpPr>
            <a:spLocks noGrp="1"/>
          </p:cNvSpPr>
          <p:nvPr>
            <p:ph idx="1"/>
          </p:nvPr>
        </p:nvSpPr>
        <p:spPr>
          <a:xfrm>
            <a:off x="0" y="1315844"/>
            <a:ext cx="5523852" cy="5542156"/>
          </a:xfrm>
        </p:spPr>
        <p:txBody>
          <a:bodyPr>
            <a:normAutofit/>
          </a:bodyPr>
          <a:lstStyle/>
          <a:p>
            <a:pPr>
              <a:lnSpc>
                <a:spcPct val="150000"/>
              </a:lnSpc>
            </a:pPr>
            <a:r>
              <a:rPr lang="en-US" dirty="0"/>
              <a:t>An </a:t>
            </a:r>
            <a:r>
              <a:rPr lang="en-US" b="1" dirty="0">
                <a:solidFill>
                  <a:schemeClr val="accent1"/>
                </a:solidFill>
              </a:rPr>
              <a:t>id selector</a:t>
            </a:r>
            <a:r>
              <a:rPr lang="en-US" dirty="0">
                <a:solidFill>
                  <a:schemeClr val="accent1"/>
                </a:solidFill>
              </a:rPr>
              <a:t> </a:t>
            </a:r>
            <a:r>
              <a:rPr lang="en-US" dirty="0"/>
              <a:t>allows you to target a specific element by its id attribute regardless of its type or position. </a:t>
            </a:r>
          </a:p>
          <a:p>
            <a:pPr>
              <a:lnSpc>
                <a:spcPct val="150000"/>
              </a:lnSpc>
            </a:pPr>
            <a:r>
              <a:rPr lang="en-US" dirty="0"/>
              <a:t>If an HTML element has been labeled with an id attribute, then you can target it for styling by using an id selector, which takes the form: pound/hash (#) followed by the id name.</a:t>
            </a:r>
          </a:p>
          <a:p>
            <a:pPr>
              <a:lnSpc>
                <a:spcPct val="150000"/>
              </a:lnSpc>
            </a:pPr>
            <a:r>
              <a:rPr lang="en-US" dirty="0"/>
              <a:t>Note: You should only be using an </a:t>
            </a:r>
            <a:r>
              <a:rPr lang="en-US" b="1" dirty="0"/>
              <a:t>id</a:t>
            </a:r>
            <a:r>
              <a:rPr lang="en-US" dirty="0"/>
              <a:t> once per page</a:t>
            </a:r>
          </a:p>
        </p:txBody>
      </p:sp>
      <p:pic>
        <p:nvPicPr>
          <p:cNvPr id="6" name="Picture 5">
            <a:extLst>
              <a:ext uri="{FF2B5EF4-FFF2-40B4-BE49-F238E27FC236}">
                <a16:creationId xmlns:a16="http://schemas.microsoft.com/office/drawing/2014/main" id="{370842B1-5C9A-F59D-B2CC-D8AF7B32F953}"/>
              </a:ext>
            </a:extLst>
          </p:cNvPr>
          <p:cNvPicPr>
            <a:picLocks noChangeAspect="1"/>
          </p:cNvPicPr>
          <p:nvPr/>
        </p:nvPicPr>
        <p:blipFill>
          <a:blip r:embed="rId2"/>
          <a:stretch>
            <a:fillRect/>
          </a:stretch>
        </p:blipFill>
        <p:spPr>
          <a:xfrm>
            <a:off x="5523852" y="1315844"/>
            <a:ext cx="6668148" cy="4872083"/>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96575" y="280120"/>
            <a:ext cx="10363200" cy="1020762"/>
          </a:xfrm>
        </p:spPr>
        <p:txBody>
          <a:bodyPr>
            <a:normAutofit fontScale="90000"/>
          </a:bodyPr>
          <a:lstStyle/>
          <a:p>
            <a:r>
              <a:rPr lang="en-US" b="1" dirty="0"/>
              <a:t>Pseudo Selectors</a:t>
            </a:r>
            <a:br>
              <a:rPr lang="en-US" b="1" dirty="0"/>
            </a:br>
            <a:endParaRPr lang="en-US" dirty="0"/>
          </a:p>
        </p:txBody>
      </p:sp>
      <p:sp>
        <p:nvSpPr>
          <p:cNvPr id="3" name="Content Placeholder 2"/>
          <p:cNvSpPr>
            <a:spLocks noGrp="1"/>
          </p:cNvSpPr>
          <p:nvPr>
            <p:ph idx="1"/>
          </p:nvPr>
        </p:nvSpPr>
        <p:spPr/>
        <p:txBody>
          <a:bodyPr/>
          <a:lstStyle/>
          <a:p>
            <a:pPr>
              <a:lnSpc>
                <a:spcPct val="150000"/>
              </a:lnSpc>
            </a:pPr>
            <a:r>
              <a:rPr lang="en-US" dirty="0"/>
              <a:t>A </a:t>
            </a:r>
            <a:r>
              <a:rPr lang="en-US" b="1" dirty="0">
                <a:solidFill>
                  <a:schemeClr val="accent1"/>
                </a:solidFill>
              </a:rPr>
              <a:t>pseudo-element selector</a:t>
            </a:r>
            <a:r>
              <a:rPr lang="en-US" dirty="0">
                <a:solidFill>
                  <a:schemeClr val="accent1"/>
                </a:solidFill>
              </a:rPr>
              <a:t> </a:t>
            </a:r>
            <a:r>
              <a:rPr lang="en-US" dirty="0"/>
              <a:t>is a way to select something that does not exist explicitly as an element in the HTML document tree but which is still a recognizable selectable object. </a:t>
            </a:r>
          </a:p>
          <a:p>
            <a:pPr>
              <a:lnSpc>
                <a:spcPct val="150000"/>
              </a:lnSpc>
            </a:pPr>
            <a:r>
              <a:rPr lang="en-US" dirty="0"/>
              <a:t>A </a:t>
            </a:r>
            <a:r>
              <a:rPr lang="en-US" b="1" dirty="0">
                <a:solidFill>
                  <a:schemeClr val="accent1"/>
                </a:solidFill>
              </a:rPr>
              <a:t>pseudo-class selector</a:t>
            </a:r>
            <a:r>
              <a:rPr lang="en-US" dirty="0">
                <a:solidFill>
                  <a:schemeClr val="accent1"/>
                </a:solidFill>
              </a:rPr>
              <a:t> </a:t>
            </a:r>
            <a:r>
              <a:rPr lang="en-US" dirty="0"/>
              <a:t>does apply to an HTML element, but targets either a particular state or, in CSS3, a variety of family relationships.</a:t>
            </a:r>
          </a:p>
          <a:p>
            <a:pPr>
              <a:lnSpc>
                <a:spcPct val="150000"/>
              </a:lnSpc>
            </a:pPr>
            <a:r>
              <a:rPr lang="en-US" dirty="0"/>
              <a:t>The most common use of this type of selectors is for targeting link states.</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572" y="992458"/>
            <a:ext cx="10515600" cy="1325563"/>
          </a:xfrm>
        </p:spPr>
        <p:txBody>
          <a:bodyPr/>
          <a:lstStyle/>
          <a:p>
            <a:r>
              <a:rPr lang="en-US" b="1" dirty="0"/>
              <a:t>Pseudo Selectors</a:t>
            </a:r>
            <a:endParaRPr lang="en-US" dirty="0"/>
          </a:p>
        </p:txBody>
      </p:sp>
      <p:pic>
        <p:nvPicPr>
          <p:cNvPr id="4" name="Picture 3" descr="Screen Shot 2014-02-09 at 9.53.24 AM.png"/>
          <p:cNvPicPr>
            <a:picLocks noChangeAspect="1"/>
          </p:cNvPicPr>
          <p:nvPr/>
        </p:nvPicPr>
        <p:blipFill rotWithShape="1">
          <a:blip r:embed="rId2">
            <a:extLst>
              <a:ext uri="{28A0092B-C50C-407E-A947-70E740481C1C}">
                <a14:useLocalDpi xmlns:a14="http://schemas.microsoft.com/office/drawing/2010/main" val="0"/>
              </a:ext>
            </a:extLst>
          </a:blip>
          <a:srcRect b="4080"/>
          <a:stretch/>
        </p:blipFill>
        <p:spPr>
          <a:xfrm>
            <a:off x="5263377" y="0"/>
            <a:ext cx="6928624" cy="6861424"/>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44FE59-2327-75B9-8721-106DA85DD0CF}"/>
              </a:ext>
            </a:extLst>
          </p:cNvPr>
          <p:cNvSpPr>
            <a:spLocks noGrp="1"/>
          </p:cNvSpPr>
          <p:nvPr>
            <p:ph type="title"/>
          </p:nvPr>
        </p:nvSpPr>
        <p:spPr>
          <a:xfrm>
            <a:off x="0" y="0"/>
            <a:ext cx="6779941" cy="2006960"/>
          </a:xfrm>
          <a:solidFill>
            <a:schemeClr val="bg1"/>
          </a:solidFill>
        </p:spPr>
        <p:txBody>
          <a:bodyPr>
            <a:normAutofit fontScale="90000"/>
          </a:bodyPr>
          <a:lstStyle/>
          <a:p>
            <a:r>
              <a:rPr lang="en-US" sz="3300" b="1" dirty="0">
                <a:latin typeface="+mn-lt"/>
              </a:rPr>
              <a:t>Example 5: Let's create a simple HTML and CSS example to demonstrate different types of selectors, including element, grouped, ID, and pseudo-class selectors.</a:t>
            </a:r>
            <a:endParaRPr lang="en-AU" sz="3300" b="1" dirty="0">
              <a:latin typeface="+mn-lt"/>
            </a:endParaRPr>
          </a:p>
        </p:txBody>
      </p:sp>
      <p:sp>
        <p:nvSpPr>
          <p:cNvPr id="3" name="Slide Number Placeholder 2">
            <a:extLst>
              <a:ext uri="{FF2B5EF4-FFF2-40B4-BE49-F238E27FC236}">
                <a16:creationId xmlns:a16="http://schemas.microsoft.com/office/drawing/2014/main" id="{D48D72E4-A4CD-6BD1-353F-11D555E6AA56}"/>
              </a:ext>
            </a:extLst>
          </p:cNvPr>
          <p:cNvSpPr>
            <a:spLocks noGrp="1"/>
          </p:cNvSpPr>
          <p:nvPr>
            <p:ph type="sldNum" sz="quarter" idx="12"/>
          </p:nvPr>
        </p:nvSpPr>
        <p:spPr/>
        <p:txBody>
          <a:bodyPr/>
          <a:lstStyle/>
          <a:p>
            <a:fld id="{F830CF16-402D-43F7-B818-8640906456B2}" type="slidenum">
              <a:rPr lang="en-AU" smtClean="0"/>
              <a:t>35</a:t>
            </a:fld>
            <a:endParaRPr lang="en-AU"/>
          </a:p>
        </p:txBody>
      </p:sp>
      <p:pic>
        <p:nvPicPr>
          <p:cNvPr id="5" name="Picture 4">
            <a:extLst>
              <a:ext uri="{FF2B5EF4-FFF2-40B4-BE49-F238E27FC236}">
                <a16:creationId xmlns:a16="http://schemas.microsoft.com/office/drawing/2014/main" id="{9034A705-FA43-4910-3CB6-03DFF64FB29E}"/>
              </a:ext>
            </a:extLst>
          </p:cNvPr>
          <p:cNvPicPr>
            <a:picLocks noChangeAspect="1"/>
          </p:cNvPicPr>
          <p:nvPr/>
        </p:nvPicPr>
        <p:blipFill rotWithShape="1">
          <a:blip r:embed="rId2"/>
          <a:srcRect r="45139"/>
          <a:stretch/>
        </p:blipFill>
        <p:spPr>
          <a:xfrm>
            <a:off x="0" y="2140775"/>
            <a:ext cx="4883606" cy="4716966"/>
          </a:xfrm>
          <a:prstGeom prst="rect">
            <a:avLst/>
          </a:prstGeom>
        </p:spPr>
      </p:pic>
      <p:pic>
        <p:nvPicPr>
          <p:cNvPr id="7" name="Picture 6">
            <a:extLst>
              <a:ext uri="{FF2B5EF4-FFF2-40B4-BE49-F238E27FC236}">
                <a16:creationId xmlns:a16="http://schemas.microsoft.com/office/drawing/2014/main" id="{F9283D66-6EA1-62DE-E5A1-299649D06C42}"/>
              </a:ext>
            </a:extLst>
          </p:cNvPr>
          <p:cNvPicPr>
            <a:picLocks noChangeAspect="1"/>
          </p:cNvPicPr>
          <p:nvPr/>
        </p:nvPicPr>
        <p:blipFill>
          <a:blip r:embed="rId3"/>
          <a:stretch>
            <a:fillRect/>
          </a:stretch>
        </p:blipFill>
        <p:spPr>
          <a:xfrm>
            <a:off x="6779941" y="0"/>
            <a:ext cx="5412059" cy="6828349"/>
          </a:xfrm>
          <a:prstGeom prst="rect">
            <a:avLst/>
          </a:prstGeom>
        </p:spPr>
      </p:pic>
    </p:spTree>
    <p:extLst>
      <p:ext uri="{BB962C8B-B14F-4D97-AF65-F5344CB8AC3E}">
        <p14:creationId xmlns:p14="http://schemas.microsoft.com/office/powerpoint/2010/main" val="194905998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44FE59-2327-75B9-8721-106DA85DD0CF}"/>
              </a:ext>
            </a:extLst>
          </p:cNvPr>
          <p:cNvSpPr>
            <a:spLocks noGrp="1"/>
          </p:cNvSpPr>
          <p:nvPr>
            <p:ph type="title"/>
          </p:nvPr>
        </p:nvSpPr>
        <p:spPr>
          <a:xfrm>
            <a:off x="0" y="0"/>
            <a:ext cx="6779941" cy="2006960"/>
          </a:xfrm>
          <a:solidFill>
            <a:schemeClr val="bg1"/>
          </a:solidFill>
        </p:spPr>
        <p:txBody>
          <a:bodyPr>
            <a:normAutofit fontScale="90000"/>
          </a:bodyPr>
          <a:lstStyle/>
          <a:p>
            <a:r>
              <a:rPr lang="en-US" sz="3300" b="1" dirty="0">
                <a:latin typeface="+mn-lt"/>
              </a:rPr>
              <a:t>Example 5: Let's create a simple HTML and CSS example to demonstrate different types of selectors, including element, grouped, ID, and pseudo-class selectors.</a:t>
            </a:r>
            <a:endParaRPr lang="en-AU" sz="3300" b="1" dirty="0">
              <a:latin typeface="+mn-lt"/>
            </a:endParaRPr>
          </a:p>
        </p:txBody>
      </p:sp>
      <p:sp>
        <p:nvSpPr>
          <p:cNvPr id="3" name="Slide Number Placeholder 2">
            <a:extLst>
              <a:ext uri="{FF2B5EF4-FFF2-40B4-BE49-F238E27FC236}">
                <a16:creationId xmlns:a16="http://schemas.microsoft.com/office/drawing/2014/main" id="{D48D72E4-A4CD-6BD1-353F-11D555E6AA56}"/>
              </a:ext>
            </a:extLst>
          </p:cNvPr>
          <p:cNvSpPr>
            <a:spLocks noGrp="1"/>
          </p:cNvSpPr>
          <p:nvPr>
            <p:ph type="sldNum" sz="quarter" idx="12"/>
          </p:nvPr>
        </p:nvSpPr>
        <p:spPr/>
        <p:txBody>
          <a:bodyPr/>
          <a:lstStyle/>
          <a:p>
            <a:fld id="{F830CF16-402D-43F7-B818-8640906456B2}" type="slidenum">
              <a:rPr lang="en-AU" smtClean="0"/>
              <a:t>36</a:t>
            </a:fld>
            <a:endParaRPr lang="en-AU"/>
          </a:p>
        </p:txBody>
      </p:sp>
      <p:pic>
        <p:nvPicPr>
          <p:cNvPr id="7" name="Picture 6">
            <a:extLst>
              <a:ext uri="{FF2B5EF4-FFF2-40B4-BE49-F238E27FC236}">
                <a16:creationId xmlns:a16="http://schemas.microsoft.com/office/drawing/2014/main" id="{F9283D66-6EA1-62DE-E5A1-299649D06C42}"/>
              </a:ext>
            </a:extLst>
          </p:cNvPr>
          <p:cNvPicPr>
            <a:picLocks noChangeAspect="1"/>
          </p:cNvPicPr>
          <p:nvPr/>
        </p:nvPicPr>
        <p:blipFill>
          <a:blip r:embed="rId2"/>
          <a:stretch>
            <a:fillRect/>
          </a:stretch>
        </p:blipFill>
        <p:spPr>
          <a:xfrm>
            <a:off x="6779941" y="0"/>
            <a:ext cx="5412059" cy="6828349"/>
          </a:xfrm>
          <a:prstGeom prst="rect">
            <a:avLst/>
          </a:prstGeom>
        </p:spPr>
      </p:pic>
      <p:sp>
        <p:nvSpPr>
          <p:cNvPr id="4" name="TextBox 3">
            <a:extLst>
              <a:ext uri="{FF2B5EF4-FFF2-40B4-BE49-F238E27FC236}">
                <a16:creationId xmlns:a16="http://schemas.microsoft.com/office/drawing/2014/main" id="{1B7B0FB7-4F7D-778B-1EA7-50BA06A13A10}"/>
              </a:ext>
            </a:extLst>
          </p:cNvPr>
          <p:cNvSpPr txBox="1"/>
          <p:nvPr/>
        </p:nvSpPr>
        <p:spPr>
          <a:xfrm>
            <a:off x="-1" y="2006960"/>
            <a:ext cx="6779941" cy="4610365"/>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200" dirty="0"/>
              <a:t>The element selector </a:t>
            </a:r>
            <a:r>
              <a:rPr lang="en-US" sz="2200" b="1" dirty="0"/>
              <a:t>p</a:t>
            </a:r>
            <a:r>
              <a:rPr lang="en-US" sz="2200" dirty="0"/>
              <a:t> styles all &lt;</a:t>
            </a:r>
            <a:r>
              <a:rPr lang="en-US" sz="2200" b="1" dirty="0"/>
              <a:t>p</a:t>
            </a:r>
            <a:r>
              <a:rPr lang="en-US" sz="2200" dirty="0"/>
              <a:t>&gt; elements.</a:t>
            </a:r>
          </a:p>
          <a:p>
            <a:pPr marL="342900" indent="-342900">
              <a:lnSpc>
                <a:spcPct val="150000"/>
              </a:lnSpc>
              <a:buFont typeface="Arial" panose="020B0604020202020204" pitchFamily="34" charset="0"/>
              <a:buChar char="•"/>
            </a:pPr>
            <a:r>
              <a:rPr lang="en-US" sz="2200" dirty="0"/>
              <a:t>The grouped selector </a:t>
            </a:r>
            <a:r>
              <a:rPr lang="en-US" sz="2200" b="1" dirty="0"/>
              <a:t>h1, h2, .highlight </a:t>
            </a:r>
            <a:r>
              <a:rPr lang="en-US" sz="2200" dirty="0"/>
              <a:t>styles all </a:t>
            </a:r>
            <a:r>
              <a:rPr lang="en-US" sz="2200" b="1" dirty="0"/>
              <a:t>&lt;h1&gt;, &lt;h2&gt; </a:t>
            </a:r>
            <a:r>
              <a:rPr lang="en-US" sz="2200" dirty="0"/>
              <a:t>elements, and elements with the class </a:t>
            </a:r>
            <a:r>
              <a:rPr lang="en-US" sz="2200" b="1" dirty="0"/>
              <a:t>.highlight</a:t>
            </a:r>
            <a:r>
              <a:rPr lang="en-US" sz="2200" dirty="0"/>
              <a:t>.</a:t>
            </a:r>
          </a:p>
          <a:p>
            <a:pPr marL="342900" indent="-342900">
              <a:lnSpc>
                <a:spcPct val="150000"/>
              </a:lnSpc>
              <a:buFont typeface="Arial" panose="020B0604020202020204" pitchFamily="34" charset="0"/>
              <a:buChar char="•"/>
            </a:pPr>
            <a:r>
              <a:rPr lang="en-US" sz="2200" dirty="0"/>
              <a:t>The ID selector </a:t>
            </a:r>
            <a:r>
              <a:rPr lang="en-US" sz="2200" b="1" dirty="0"/>
              <a:t>#special </a:t>
            </a:r>
            <a:r>
              <a:rPr lang="en-US" sz="2200" dirty="0"/>
              <a:t>styles the element with the ID </a:t>
            </a:r>
            <a:r>
              <a:rPr lang="en-US" sz="2200" b="1" dirty="0"/>
              <a:t>special</a:t>
            </a:r>
            <a:r>
              <a:rPr lang="en-US" sz="2200" dirty="0"/>
              <a:t>.</a:t>
            </a:r>
          </a:p>
          <a:p>
            <a:pPr marL="342900" indent="-342900">
              <a:lnSpc>
                <a:spcPct val="150000"/>
              </a:lnSpc>
              <a:buFont typeface="Arial" panose="020B0604020202020204" pitchFamily="34" charset="0"/>
              <a:buChar char="•"/>
            </a:pPr>
            <a:r>
              <a:rPr lang="en-US" sz="2200" dirty="0"/>
              <a:t>The pseudo-class selectors </a:t>
            </a:r>
            <a:r>
              <a:rPr lang="en-US" sz="2200" b="1" dirty="0"/>
              <a:t>a:link, a:visited, a:hover, and a:active</a:t>
            </a:r>
            <a:r>
              <a:rPr lang="en-US" sz="2200" dirty="0"/>
              <a:t> style anchor</a:t>
            </a:r>
            <a:r>
              <a:rPr lang="en-US" sz="2200" b="1" dirty="0"/>
              <a:t> </a:t>
            </a:r>
            <a:r>
              <a:rPr lang="en-US" sz="2200" dirty="0"/>
              <a:t>(</a:t>
            </a:r>
            <a:r>
              <a:rPr lang="en-US" sz="2200" b="1" dirty="0"/>
              <a:t>&lt;a&gt;</a:t>
            </a:r>
            <a:r>
              <a:rPr lang="en-US" sz="2200" dirty="0"/>
              <a:t>) elements based on their state (unvisited, visited, when the mouse is over them, and when they are being clicked, respectively).</a:t>
            </a:r>
            <a:endParaRPr lang="en-AU" sz="2200" dirty="0"/>
          </a:p>
        </p:txBody>
      </p:sp>
    </p:spTree>
    <p:extLst>
      <p:ext uri="{BB962C8B-B14F-4D97-AF65-F5344CB8AC3E}">
        <p14:creationId xmlns:p14="http://schemas.microsoft.com/office/powerpoint/2010/main" val="158071466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87309" y="175418"/>
            <a:ext cx="10363200" cy="1020762"/>
          </a:xfrm>
        </p:spPr>
        <p:txBody>
          <a:bodyPr/>
          <a:lstStyle/>
          <a:p>
            <a:r>
              <a:rPr lang="en-US" dirty="0"/>
              <a:t>The Box Model</a:t>
            </a:r>
          </a:p>
        </p:txBody>
      </p:sp>
      <p:sp>
        <p:nvSpPr>
          <p:cNvPr id="3" name="Content Placeholder 2"/>
          <p:cNvSpPr>
            <a:spLocks noGrp="1"/>
          </p:cNvSpPr>
          <p:nvPr>
            <p:ph idx="1"/>
          </p:nvPr>
        </p:nvSpPr>
        <p:spPr/>
        <p:txBody>
          <a:bodyPr/>
          <a:lstStyle/>
          <a:p>
            <a:pPr>
              <a:lnSpc>
                <a:spcPct val="150000"/>
              </a:lnSpc>
            </a:pPr>
            <a:r>
              <a:rPr lang="en-US" dirty="0"/>
              <a:t>In CSS, all HTML elements exist within an </a:t>
            </a:r>
            <a:r>
              <a:rPr lang="en-US" b="1" dirty="0">
                <a:solidFill>
                  <a:schemeClr val="accent1"/>
                </a:solidFill>
              </a:rPr>
              <a:t>element box</a:t>
            </a:r>
            <a:r>
              <a:rPr lang="en-US" dirty="0"/>
              <a:t>. </a:t>
            </a:r>
          </a:p>
          <a:p>
            <a:pPr>
              <a:lnSpc>
                <a:spcPct val="150000"/>
              </a:lnSpc>
            </a:pPr>
            <a:r>
              <a:rPr lang="en-US" dirty="0"/>
              <a:t>It is absolutely essential that you familiarize yourself with the terminology and relationship of the CSS properties within the element box.</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0" y="1115122"/>
            <a:ext cx="10515600" cy="1325563"/>
          </a:xfrm>
        </p:spPr>
        <p:txBody>
          <a:bodyPr/>
          <a:lstStyle/>
          <a:p>
            <a:r>
              <a:rPr lang="en-US" dirty="0"/>
              <a:t>The Box Model</a:t>
            </a:r>
          </a:p>
        </p:txBody>
      </p:sp>
      <p:graphicFrame>
        <p:nvGraphicFramePr>
          <p:cNvPr id="68610" name="Object 2"/>
          <p:cNvGraphicFramePr>
            <a:graphicFrameLocks noChangeAspect="1"/>
          </p:cNvGraphicFramePr>
          <p:nvPr>
            <p:extLst>
              <p:ext uri="{D42A27DB-BD31-4B8C-83A1-F6EECF244321}">
                <p14:modId xmlns:p14="http://schemas.microsoft.com/office/powerpoint/2010/main" val="1080228850"/>
              </p:ext>
            </p:extLst>
          </p:nvPr>
        </p:nvGraphicFramePr>
        <p:xfrm>
          <a:off x="6329244" y="-11151"/>
          <a:ext cx="5896209" cy="6869151"/>
        </p:xfrm>
        <a:graphic>
          <a:graphicData uri="http://schemas.openxmlformats.org/presentationml/2006/ole">
            <mc:AlternateContent xmlns:mc="http://schemas.openxmlformats.org/markup-compatibility/2006">
              <mc:Choice xmlns:v="urn:schemas-microsoft-com:vml" Requires="v">
                <p:oleObj name="Visio" r:id="rId2" imgW="4155995" imgH="4841943" progId="Visio.Drawing.11">
                  <p:embed/>
                </p:oleObj>
              </mc:Choice>
              <mc:Fallback>
                <p:oleObj name="Visio" r:id="rId2" imgW="4155995" imgH="4841943" progId="Visio.Drawing.11">
                  <p:embed/>
                  <p:pic>
                    <p:nvPicPr>
                      <p:cNvPr id="68610" name="Object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29244" y="-11151"/>
                        <a:ext cx="5896209" cy="6869151"/>
                      </a:xfrm>
                      <a:prstGeom prst="rect">
                        <a:avLst/>
                      </a:prstGeom>
                      <a:noFill/>
                      <a:ln>
                        <a:noFill/>
                      </a:ln>
                      <a:effectLst/>
                    </p:spPr>
                  </p:pic>
                </p:oleObj>
              </mc:Fallback>
            </mc:AlternateContent>
          </a:graphicData>
        </a:graphic>
      </p:graphicFrame>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57025" y="63032"/>
            <a:ext cx="10363200" cy="1020762"/>
          </a:xfrm>
        </p:spPr>
        <p:txBody>
          <a:bodyPr/>
          <a:lstStyle/>
          <a:p>
            <a:r>
              <a:rPr lang="en-US" dirty="0"/>
              <a:t>Background</a:t>
            </a:r>
          </a:p>
        </p:txBody>
      </p:sp>
      <p:sp>
        <p:nvSpPr>
          <p:cNvPr id="3" name="Content Placeholder 2"/>
          <p:cNvSpPr>
            <a:spLocks noGrp="1"/>
          </p:cNvSpPr>
          <p:nvPr>
            <p:ph idx="1"/>
          </p:nvPr>
        </p:nvSpPr>
        <p:spPr/>
        <p:txBody>
          <a:bodyPr/>
          <a:lstStyle/>
          <a:p>
            <a:pPr>
              <a:lnSpc>
                <a:spcPct val="150000"/>
              </a:lnSpc>
            </a:pPr>
            <a:r>
              <a:rPr lang="en-US" dirty="0"/>
              <a:t>The background color or image of an element fills an element out to its border (if it has one that is). </a:t>
            </a:r>
          </a:p>
          <a:p>
            <a:pPr>
              <a:lnSpc>
                <a:spcPct val="150000"/>
              </a:lnSpc>
            </a:pPr>
            <a:r>
              <a:rPr lang="en-US" dirty="0"/>
              <a:t>In contemporary web design, it has become extremely common too use CSS to display purely presentational images (such as background gradients and patterns, decorative images, etc) rather than using the &lt;</a:t>
            </a:r>
            <a:r>
              <a:rPr lang="en-US" dirty="0" err="1"/>
              <a:t>img</a:t>
            </a:r>
            <a:r>
              <a:rPr lang="en-US" dirty="0"/>
              <a:t>&gt; element. </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86400" y="82768"/>
            <a:ext cx="10363200" cy="1020762"/>
          </a:xfrm>
        </p:spPr>
        <p:txBody>
          <a:bodyPr/>
          <a:lstStyle/>
          <a:p>
            <a:r>
              <a:rPr lang="en-US" dirty="0"/>
              <a:t>CSS Syntax</a:t>
            </a:r>
          </a:p>
        </p:txBody>
      </p:sp>
      <p:sp>
        <p:nvSpPr>
          <p:cNvPr id="3" name="Content Placeholder 2"/>
          <p:cNvSpPr>
            <a:spLocks noGrp="1"/>
          </p:cNvSpPr>
          <p:nvPr>
            <p:ph idx="1"/>
          </p:nvPr>
        </p:nvSpPr>
        <p:spPr>
          <a:xfrm>
            <a:off x="426720" y="1676399"/>
            <a:ext cx="3891280" cy="4997371"/>
          </a:xfrm>
        </p:spPr>
        <p:txBody>
          <a:bodyPr/>
          <a:lstStyle/>
          <a:p>
            <a:r>
              <a:rPr lang="en-US" dirty="0"/>
              <a:t>A CSS document consists of one or more </a:t>
            </a:r>
            <a:r>
              <a:rPr lang="en-US" b="1" dirty="0">
                <a:solidFill>
                  <a:schemeClr val="accent1"/>
                </a:solidFill>
              </a:rPr>
              <a:t>style rules</a:t>
            </a:r>
            <a:r>
              <a:rPr lang="en-US" dirty="0"/>
              <a:t>.</a:t>
            </a:r>
          </a:p>
          <a:p>
            <a:r>
              <a:rPr lang="en-US" dirty="0"/>
              <a:t> A rule consists of a selector that identifies the HTML element or elements that will be affected, followed by a series of </a:t>
            </a:r>
            <a:r>
              <a:rPr lang="en-US" b="1" dirty="0">
                <a:solidFill>
                  <a:schemeClr val="accent1"/>
                </a:solidFill>
              </a:rPr>
              <a:t>property</a:t>
            </a:r>
            <a:r>
              <a:rPr lang="en-US" dirty="0"/>
              <a:t> and </a:t>
            </a:r>
            <a:r>
              <a:rPr lang="en-US" b="1" dirty="0">
                <a:solidFill>
                  <a:schemeClr val="accent1"/>
                </a:solidFill>
              </a:rPr>
              <a:t>value</a:t>
            </a:r>
            <a:r>
              <a:rPr lang="en-US" dirty="0"/>
              <a:t> pairs (each pair is also called a </a:t>
            </a:r>
            <a:r>
              <a:rPr lang="en-US" b="1" dirty="0">
                <a:solidFill>
                  <a:schemeClr val="accent1"/>
                </a:solidFill>
              </a:rPr>
              <a:t>declaration</a:t>
            </a:r>
            <a:r>
              <a:rPr lang="en-US" dirty="0"/>
              <a:t>).</a:t>
            </a:r>
          </a:p>
        </p:txBody>
      </p:sp>
      <p:graphicFrame>
        <p:nvGraphicFramePr>
          <p:cNvPr id="5" name="Object 4"/>
          <p:cNvGraphicFramePr>
            <a:graphicFrameLocks noChangeAspect="1"/>
          </p:cNvGraphicFramePr>
          <p:nvPr>
            <p:extLst>
              <p:ext uri="{D42A27DB-BD31-4B8C-83A1-F6EECF244321}">
                <p14:modId xmlns:p14="http://schemas.microsoft.com/office/powerpoint/2010/main" val="1502675033"/>
              </p:ext>
            </p:extLst>
          </p:nvPr>
        </p:nvGraphicFramePr>
        <p:xfrm>
          <a:off x="4318000" y="1445263"/>
          <a:ext cx="7874000" cy="5150935"/>
        </p:xfrm>
        <a:graphic>
          <a:graphicData uri="http://schemas.openxmlformats.org/presentationml/2006/ole">
            <mc:AlternateContent xmlns:mc="http://schemas.openxmlformats.org/markup-compatibility/2006">
              <mc:Choice xmlns:v="urn:schemas-microsoft-com:vml" Requires="v">
                <p:oleObj name="Visio" r:id="rId2" imgW="4664115" imgH="3239851" progId="Visio.Drawing.11">
                  <p:embed/>
                </p:oleObj>
              </mc:Choice>
              <mc:Fallback>
                <p:oleObj name="Visio" r:id="rId2" imgW="4664115" imgH="3239851" progId="Visio.Drawing.11">
                  <p:embed/>
                  <p:pic>
                    <p:nvPicPr>
                      <p:cNvPr id="5" name="Object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18000" y="1445263"/>
                        <a:ext cx="7874000" cy="5150935"/>
                      </a:xfrm>
                      <a:prstGeom prst="rect">
                        <a:avLst/>
                      </a:prstGeom>
                      <a:noFill/>
                    </p:spPr>
                  </p:pic>
                </p:oleObj>
              </mc:Fallback>
            </mc:AlternateContent>
          </a:graphicData>
        </a:graphic>
      </p:graphicFrame>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548427" y="-61833"/>
            <a:ext cx="10515600" cy="1325563"/>
          </a:xfrm>
        </p:spPr>
        <p:txBody>
          <a:bodyPr/>
          <a:lstStyle/>
          <a:p>
            <a:r>
              <a:rPr lang="en-US" dirty="0"/>
              <a:t>Background Properties</a:t>
            </a:r>
          </a:p>
        </p:txBody>
      </p:sp>
      <p:graphicFrame>
        <p:nvGraphicFramePr>
          <p:cNvPr id="6" name="Table 5"/>
          <p:cNvGraphicFramePr>
            <a:graphicFrameLocks noGrp="1"/>
          </p:cNvGraphicFramePr>
          <p:nvPr>
            <p:extLst>
              <p:ext uri="{D42A27DB-BD31-4B8C-83A1-F6EECF244321}">
                <p14:modId xmlns:p14="http://schemas.microsoft.com/office/powerpoint/2010/main" val="2563425261"/>
              </p:ext>
            </p:extLst>
          </p:nvPr>
        </p:nvGraphicFramePr>
        <p:xfrm>
          <a:off x="0" y="929193"/>
          <a:ext cx="12192000" cy="6096075"/>
        </p:xfrm>
        <a:graphic>
          <a:graphicData uri="http://schemas.openxmlformats.org/drawingml/2006/table">
            <a:tbl>
              <a:tblPr firstRow="1" firstCol="1">
                <a:tableStyleId>{5C22544A-7EE6-4342-B048-85BDC9FD1C3A}</a:tableStyleId>
              </a:tblPr>
              <a:tblGrid>
                <a:gridCol w="4156499">
                  <a:extLst>
                    <a:ext uri="{9D8B030D-6E8A-4147-A177-3AD203B41FA5}">
                      <a16:colId xmlns:a16="http://schemas.microsoft.com/office/drawing/2014/main" val="20000"/>
                    </a:ext>
                  </a:extLst>
                </a:gridCol>
                <a:gridCol w="8035501">
                  <a:extLst>
                    <a:ext uri="{9D8B030D-6E8A-4147-A177-3AD203B41FA5}">
                      <a16:colId xmlns:a16="http://schemas.microsoft.com/office/drawing/2014/main" val="20001"/>
                    </a:ext>
                  </a:extLst>
                </a:gridCol>
              </a:tblGrid>
              <a:tr h="454760">
                <a:tc>
                  <a:txBody>
                    <a:bodyPr/>
                    <a:lstStyle/>
                    <a:p>
                      <a:pPr marL="0" marR="0">
                        <a:lnSpc>
                          <a:spcPct val="150000"/>
                        </a:lnSpc>
                        <a:spcBef>
                          <a:spcPts val="0"/>
                        </a:spcBef>
                        <a:spcAft>
                          <a:spcPts val="1400"/>
                        </a:spcAft>
                      </a:pPr>
                      <a:r>
                        <a:rPr lang="en-US" sz="2200" dirty="0"/>
                        <a:t>Property</a:t>
                      </a:r>
                      <a:endParaRPr lang="en-US" sz="2200" dirty="0">
                        <a:solidFill>
                          <a:srgbClr val="1F497D"/>
                        </a:solidFill>
                        <a:latin typeface="Calibri"/>
                        <a:ea typeface="Calibri"/>
                        <a:cs typeface="Times New Roman"/>
                      </a:endParaRPr>
                    </a:p>
                  </a:txBody>
                  <a:tcPr marL="56271" marR="56271" marT="0" marB="0"/>
                </a:tc>
                <a:tc>
                  <a:txBody>
                    <a:bodyPr/>
                    <a:lstStyle/>
                    <a:p>
                      <a:pPr marL="0" marR="0">
                        <a:lnSpc>
                          <a:spcPct val="150000"/>
                        </a:lnSpc>
                        <a:spcBef>
                          <a:spcPts val="0"/>
                        </a:spcBef>
                        <a:spcAft>
                          <a:spcPts val="1400"/>
                        </a:spcAft>
                      </a:pPr>
                      <a:r>
                        <a:rPr lang="en-US" sz="2200"/>
                        <a:t>Description</a:t>
                      </a:r>
                      <a:endParaRPr lang="en-US" sz="2200">
                        <a:solidFill>
                          <a:srgbClr val="1F497D"/>
                        </a:solidFill>
                        <a:latin typeface="Calibri"/>
                        <a:ea typeface="Calibri"/>
                        <a:cs typeface="Times New Roman"/>
                      </a:endParaRPr>
                    </a:p>
                  </a:txBody>
                  <a:tcPr marL="56271" marR="56271" marT="0" marB="0"/>
                </a:tc>
                <a:extLst>
                  <a:ext uri="{0D108BD9-81ED-4DB2-BD59-A6C34878D82A}">
                    <a16:rowId xmlns:a16="http://schemas.microsoft.com/office/drawing/2014/main" val="10000"/>
                  </a:ext>
                </a:extLst>
              </a:tr>
              <a:tr h="2050622">
                <a:tc>
                  <a:txBody>
                    <a:bodyPr/>
                    <a:lstStyle/>
                    <a:p>
                      <a:pPr marL="0" marR="0">
                        <a:lnSpc>
                          <a:spcPct val="150000"/>
                        </a:lnSpc>
                        <a:spcBef>
                          <a:spcPts val="700"/>
                        </a:spcBef>
                        <a:spcAft>
                          <a:spcPts val="0"/>
                        </a:spcAft>
                        <a:tabLst>
                          <a:tab pos="342900" algn="l"/>
                          <a:tab pos="685800" algn="l"/>
                          <a:tab pos="1028700" algn="l"/>
                          <a:tab pos="1371600" algn="l"/>
                          <a:tab pos="1714500" algn="l"/>
                        </a:tabLst>
                      </a:pPr>
                      <a:r>
                        <a:rPr lang="en-US" sz="2200" dirty="0"/>
                        <a:t>background</a:t>
                      </a:r>
                      <a:endParaRPr lang="en-US" sz="2200" dirty="0">
                        <a:latin typeface="Consolas"/>
                        <a:ea typeface="Calibri"/>
                        <a:cs typeface="Times New Roman"/>
                      </a:endParaRPr>
                    </a:p>
                  </a:txBody>
                  <a:tcPr marL="56271" marR="56271" marT="0" marB="0"/>
                </a:tc>
                <a:tc>
                  <a:txBody>
                    <a:bodyPr/>
                    <a:lstStyle/>
                    <a:p>
                      <a:pPr marL="0" marR="0">
                        <a:lnSpc>
                          <a:spcPct val="150000"/>
                        </a:lnSpc>
                        <a:spcBef>
                          <a:spcPts val="700"/>
                        </a:spcBef>
                        <a:spcAft>
                          <a:spcPts val="700"/>
                        </a:spcAft>
                      </a:pPr>
                      <a:r>
                        <a:rPr lang="en-US" sz="2200" dirty="0"/>
                        <a:t>A combined short-hand property that allows you to set the background values in one property. While you can omit properties with the short-hand, do remember that any omitted properties will be set to their default value.</a:t>
                      </a:r>
                      <a:endParaRPr lang="en-US" sz="2200" dirty="0">
                        <a:latin typeface="Calibri"/>
                        <a:ea typeface="Times New Roman"/>
                        <a:cs typeface="Times New Roman"/>
                      </a:endParaRPr>
                    </a:p>
                  </a:txBody>
                  <a:tcPr marL="56271" marR="56271" marT="0" marB="0"/>
                </a:tc>
                <a:extLst>
                  <a:ext uri="{0D108BD9-81ED-4DB2-BD59-A6C34878D82A}">
                    <a16:rowId xmlns:a16="http://schemas.microsoft.com/office/drawing/2014/main" val="10001"/>
                  </a:ext>
                </a:extLst>
              </a:tr>
              <a:tr h="1073205">
                <a:tc>
                  <a:txBody>
                    <a:bodyPr/>
                    <a:lstStyle/>
                    <a:p>
                      <a:pPr marL="0" marR="0">
                        <a:lnSpc>
                          <a:spcPct val="150000"/>
                        </a:lnSpc>
                        <a:spcBef>
                          <a:spcPts val="700"/>
                        </a:spcBef>
                        <a:spcAft>
                          <a:spcPts val="0"/>
                        </a:spcAft>
                        <a:tabLst>
                          <a:tab pos="342900" algn="l"/>
                          <a:tab pos="685800" algn="l"/>
                          <a:tab pos="1028700" algn="l"/>
                          <a:tab pos="1371600" algn="l"/>
                          <a:tab pos="1714500" algn="l"/>
                        </a:tabLst>
                      </a:pPr>
                      <a:r>
                        <a:rPr lang="en-US" sz="2200" dirty="0"/>
                        <a:t>background-attachment</a:t>
                      </a:r>
                      <a:endParaRPr lang="en-US" sz="2200" dirty="0">
                        <a:latin typeface="Consolas"/>
                        <a:ea typeface="Calibri"/>
                        <a:cs typeface="Times New Roman"/>
                      </a:endParaRPr>
                    </a:p>
                  </a:txBody>
                  <a:tcPr marL="56271" marR="56271" marT="0" marB="0"/>
                </a:tc>
                <a:tc>
                  <a:txBody>
                    <a:bodyPr/>
                    <a:lstStyle/>
                    <a:p>
                      <a:pPr marL="0" marR="0">
                        <a:lnSpc>
                          <a:spcPct val="150000"/>
                        </a:lnSpc>
                        <a:spcBef>
                          <a:spcPts val="700"/>
                        </a:spcBef>
                        <a:spcAft>
                          <a:spcPts val="700"/>
                        </a:spcAft>
                      </a:pPr>
                      <a:r>
                        <a:rPr lang="en-US" sz="2200" dirty="0"/>
                        <a:t>Specifies whether the background image scrolls with the document (default) or remains fixed. Possible values are: fixed, scroll.</a:t>
                      </a:r>
                      <a:endParaRPr lang="en-US" sz="2200" dirty="0">
                        <a:latin typeface="Calibri"/>
                        <a:ea typeface="Times New Roman"/>
                        <a:cs typeface="Times New Roman"/>
                      </a:endParaRPr>
                    </a:p>
                  </a:txBody>
                  <a:tcPr marL="56271" marR="56271" marT="0" marB="0"/>
                </a:tc>
                <a:extLst>
                  <a:ext uri="{0D108BD9-81ED-4DB2-BD59-A6C34878D82A}">
                    <a16:rowId xmlns:a16="http://schemas.microsoft.com/office/drawing/2014/main" val="10002"/>
                  </a:ext>
                </a:extLst>
              </a:tr>
              <a:tr h="510268">
                <a:tc>
                  <a:txBody>
                    <a:bodyPr/>
                    <a:lstStyle/>
                    <a:p>
                      <a:pPr marL="0" marR="0">
                        <a:lnSpc>
                          <a:spcPct val="150000"/>
                        </a:lnSpc>
                        <a:spcBef>
                          <a:spcPts val="700"/>
                        </a:spcBef>
                        <a:spcAft>
                          <a:spcPts val="0"/>
                        </a:spcAft>
                        <a:tabLst>
                          <a:tab pos="342900" algn="l"/>
                          <a:tab pos="685800" algn="l"/>
                          <a:tab pos="1028700" algn="l"/>
                          <a:tab pos="1371600" algn="l"/>
                          <a:tab pos="1714500" algn="l"/>
                        </a:tabLst>
                      </a:pPr>
                      <a:r>
                        <a:rPr lang="en-US" sz="2200" dirty="0"/>
                        <a:t>background-color</a:t>
                      </a:r>
                      <a:endParaRPr lang="en-US" sz="2200" dirty="0">
                        <a:latin typeface="Consolas"/>
                        <a:ea typeface="Calibri"/>
                        <a:cs typeface="Times New Roman"/>
                      </a:endParaRPr>
                    </a:p>
                  </a:txBody>
                  <a:tcPr marL="56271" marR="56271" marT="0" marB="0"/>
                </a:tc>
                <a:tc>
                  <a:txBody>
                    <a:bodyPr/>
                    <a:lstStyle/>
                    <a:p>
                      <a:pPr marL="0" marR="0">
                        <a:lnSpc>
                          <a:spcPct val="150000"/>
                        </a:lnSpc>
                        <a:spcBef>
                          <a:spcPts val="700"/>
                        </a:spcBef>
                        <a:spcAft>
                          <a:spcPts val="700"/>
                        </a:spcAft>
                      </a:pPr>
                      <a:r>
                        <a:rPr lang="en-US" sz="2200" dirty="0"/>
                        <a:t>Sets the background color of the element. </a:t>
                      </a:r>
                      <a:endParaRPr lang="en-US" sz="2200" dirty="0">
                        <a:latin typeface="Calibri"/>
                        <a:ea typeface="Times New Roman"/>
                        <a:cs typeface="Times New Roman"/>
                      </a:endParaRPr>
                    </a:p>
                  </a:txBody>
                  <a:tcPr marL="56271" marR="56271" marT="0" marB="0"/>
                </a:tc>
                <a:extLst>
                  <a:ext uri="{0D108BD9-81ED-4DB2-BD59-A6C34878D82A}">
                    <a16:rowId xmlns:a16="http://schemas.microsoft.com/office/drawing/2014/main" val="10003"/>
                  </a:ext>
                </a:extLst>
              </a:tr>
              <a:tr h="2007220">
                <a:tc>
                  <a:txBody>
                    <a:bodyPr/>
                    <a:lstStyle/>
                    <a:p>
                      <a:pPr marL="0" marR="0">
                        <a:lnSpc>
                          <a:spcPct val="150000"/>
                        </a:lnSpc>
                        <a:spcBef>
                          <a:spcPts val="700"/>
                        </a:spcBef>
                        <a:spcAft>
                          <a:spcPts val="0"/>
                        </a:spcAft>
                        <a:tabLst>
                          <a:tab pos="342900" algn="l"/>
                          <a:tab pos="685800" algn="l"/>
                          <a:tab pos="1028700" algn="l"/>
                          <a:tab pos="1371600" algn="l"/>
                          <a:tab pos="1714500" algn="l"/>
                        </a:tabLst>
                      </a:pPr>
                      <a:r>
                        <a:rPr lang="en-US" sz="2200" dirty="0"/>
                        <a:t>background-image</a:t>
                      </a:r>
                      <a:endParaRPr lang="en-US" sz="2200" dirty="0">
                        <a:latin typeface="Consolas"/>
                        <a:ea typeface="Calibri"/>
                        <a:cs typeface="Times New Roman"/>
                      </a:endParaRPr>
                    </a:p>
                  </a:txBody>
                  <a:tcPr marL="56271" marR="56271" marT="0" marB="0"/>
                </a:tc>
                <a:tc>
                  <a:txBody>
                    <a:bodyPr/>
                    <a:lstStyle/>
                    <a:p>
                      <a:pPr marL="0" marR="0">
                        <a:lnSpc>
                          <a:spcPct val="150000"/>
                        </a:lnSpc>
                        <a:spcBef>
                          <a:spcPts val="700"/>
                        </a:spcBef>
                        <a:spcAft>
                          <a:spcPts val="700"/>
                        </a:spcAft>
                      </a:pPr>
                      <a:r>
                        <a:rPr lang="en-US" sz="2200" dirty="0"/>
                        <a:t>Specifies the background image (which is generally a jpeg, gif, or </a:t>
                      </a:r>
                      <a:r>
                        <a:rPr lang="en-US" sz="2200" dirty="0" err="1"/>
                        <a:t>png</a:t>
                      </a:r>
                      <a:r>
                        <a:rPr lang="en-US" sz="2200" dirty="0"/>
                        <a:t> file) for the element. Note that the URL is relative to the CSS file and not the HTML. CSS3 introduced the ability to specify multiple background images.</a:t>
                      </a:r>
                      <a:endParaRPr lang="en-US" sz="2200" dirty="0">
                        <a:latin typeface="Calibri"/>
                        <a:ea typeface="Times New Roman"/>
                        <a:cs typeface="Times New Roman"/>
                      </a:endParaRPr>
                    </a:p>
                  </a:txBody>
                  <a:tcPr marL="56271" marR="56271" marT="0" marB="0"/>
                </a:tc>
                <a:extLst>
                  <a:ext uri="{0D108BD9-81ED-4DB2-BD59-A6C34878D82A}">
                    <a16:rowId xmlns:a16="http://schemas.microsoft.com/office/drawing/2014/main" val="10004"/>
                  </a:ext>
                </a:extLst>
              </a:tr>
            </a:tbl>
          </a:graphicData>
        </a:graphic>
      </p:graphicFrame>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548427" y="-61833"/>
            <a:ext cx="10515600" cy="1325563"/>
          </a:xfrm>
        </p:spPr>
        <p:txBody>
          <a:bodyPr/>
          <a:lstStyle/>
          <a:p>
            <a:r>
              <a:rPr lang="en-US" dirty="0"/>
              <a:t>Background Properties</a:t>
            </a:r>
          </a:p>
        </p:txBody>
      </p:sp>
      <p:graphicFrame>
        <p:nvGraphicFramePr>
          <p:cNvPr id="2" name="Table 1">
            <a:extLst>
              <a:ext uri="{FF2B5EF4-FFF2-40B4-BE49-F238E27FC236}">
                <a16:creationId xmlns:a16="http://schemas.microsoft.com/office/drawing/2014/main" id="{604B8355-DA71-578F-A280-27B82309C007}"/>
              </a:ext>
            </a:extLst>
          </p:cNvPr>
          <p:cNvGraphicFramePr>
            <a:graphicFrameLocks noGrp="1"/>
          </p:cNvGraphicFramePr>
          <p:nvPr>
            <p:extLst>
              <p:ext uri="{D42A27DB-BD31-4B8C-83A1-F6EECF244321}">
                <p14:modId xmlns:p14="http://schemas.microsoft.com/office/powerpoint/2010/main" val="863553432"/>
              </p:ext>
            </p:extLst>
          </p:nvPr>
        </p:nvGraphicFramePr>
        <p:xfrm>
          <a:off x="0" y="1263730"/>
          <a:ext cx="12192000" cy="5019009"/>
        </p:xfrm>
        <a:graphic>
          <a:graphicData uri="http://schemas.openxmlformats.org/drawingml/2006/table">
            <a:tbl>
              <a:tblPr firstRow="1" firstCol="1">
                <a:tableStyleId>{5C22544A-7EE6-4342-B048-85BDC9FD1C3A}</a:tableStyleId>
              </a:tblPr>
              <a:tblGrid>
                <a:gridCol w="4156499">
                  <a:extLst>
                    <a:ext uri="{9D8B030D-6E8A-4147-A177-3AD203B41FA5}">
                      <a16:colId xmlns:a16="http://schemas.microsoft.com/office/drawing/2014/main" val="3759297825"/>
                    </a:ext>
                  </a:extLst>
                </a:gridCol>
                <a:gridCol w="8035501">
                  <a:extLst>
                    <a:ext uri="{9D8B030D-6E8A-4147-A177-3AD203B41FA5}">
                      <a16:colId xmlns:a16="http://schemas.microsoft.com/office/drawing/2014/main" val="3897855588"/>
                    </a:ext>
                  </a:extLst>
                </a:gridCol>
              </a:tblGrid>
              <a:tr h="5019009">
                <a:tc>
                  <a:txBody>
                    <a:bodyPr/>
                    <a:lstStyle/>
                    <a:p>
                      <a:pPr marL="0" marR="0">
                        <a:lnSpc>
                          <a:spcPct val="150000"/>
                        </a:lnSpc>
                        <a:spcBef>
                          <a:spcPts val="700"/>
                        </a:spcBef>
                        <a:spcAft>
                          <a:spcPts val="0"/>
                        </a:spcAft>
                        <a:tabLst>
                          <a:tab pos="342900" algn="l"/>
                          <a:tab pos="685800" algn="l"/>
                          <a:tab pos="1028700" algn="l"/>
                          <a:tab pos="1371600" algn="l"/>
                          <a:tab pos="1714500" algn="l"/>
                        </a:tabLst>
                      </a:pPr>
                      <a:r>
                        <a:rPr lang="en-US" sz="2200" dirty="0"/>
                        <a:t>background-position</a:t>
                      </a:r>
                      <a:endParaRPr lang="en-US" sz="2200" dirty="0">
                        <a:latin typeface="Consolas"/>
                        <a:ea typeface="Calibri"/>
                        <a:cs typeface="Times New Roman"/>
                      </a:endParaRPr>
                    </a:p>
                  </a:txBody>
                  <a:tcPr marL="56271" marR="56271" marT="0" marB="0"/>
                </a:tc>
                <a:tc>
                  <a:txBody>
                    <a:bodyPr/>
                    <a:lstStyle/>
                    <a:p>
                      <a:pPr marL="0" marR="0">
                        <a:lnSpc>
                          <a:spcPct val="150000"/>
                        </a:lnSpc>
                        <a:spcBef>
                          <a:spcPts val="700"/>
                        </a:spcBef>
                        <a:spcAft>
                          <a:spcPts val="700"/>
                        </a:spcAft>
                      </a:pPr>
                      <a:r>
                        <a:rPr lang="en-US" sz="2200" dirty="0"/>
                        <a:t>Specifies where on the element the background image will be placed. Some possible values include: bottom, center, left, and right. You can also supply a pixel or percentage numeric position value as well. When supplying a numeric value, you must supply a horizontal/vertical pair; this value indicates its distance from the top left corner of the element.</a:t>
                      </a:r>
                      <a:endParaRPr lang="en-US" sz="2200" dirty="0">
                        <a:latin typeface="Calibri"/>
                        <a:ea typeface="Times New Roman"/>
                        <a:cs typeface="Times New Roman"/>
                      </a:endParaRPr>
                    </a:p>
                  </a:txBody>
                  <a:tcPr marL="56271" marR="56271" marT="0" marB="0"/>
                </a:tc>
                <a:extLst>
                  <a:ext uri="{0D108BD9-81ED-4DB2-BD59-A6C34878D82A}">
                    <a16:rowId xmlns:a16="http://schemas.microsoft.com/office/drawing/2014/main" val="3691113097"/>
                  </a:ext>
                </a:extLst>
              </a:tr>
            </a:tbl>
          </a:graphicData>
        </a:graphic>
      </p:graphicFrame>
    </p:spTree>
    <p:extLst>
      <p:ext uri="{BB962C8B-B14F-4D97-AF65-F5344CB8AC3E}">
        <p14:creationId xmlns:p14="http://schemas.microsoft.com/office/powerpoint/2010/main" val="358445911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548427" y="-61833"/>
            <a:ext cx="10515600" cy="1325563"/>
          </a:xfrm>
        </p:spPr>
        <p:txBody>
          <a:bodyPr/>
          <a:lstStyle/>
          <a:p>
            <a:r>
              <a:rPr lang="en-US" dirty="0"/>
              <a:t>Background Properties</a:t>
            </a:r>
          </a:p>
        </p:txBody>
      </p:sp>
      <p:graphicFrame>
        <p:nvGraphicFramePr>
          <p:cNvPr id="3" name="Table 2">
            <a:extLst>
              <a:ext uri="{FF2B5EF4-FFF2-40B4-BE49-F238E27FC236}">
                <a16:creationId xmlns:a16="http://schemas.microsoft.com/office/drawing/2014/main" id="{409815C9-B62A-8649-2F17-3E33AD3D5273}"/>
              </a:ext>
            </a:extLst>
          </p:cNvPr>
          <p:cNvGraphicFramePr>
            <a:graphicFrameLocks noGrp="1"/>
          </p:cNvGraphicFramePr>
          <p:nvPr>
            <p:extLst>
              <p:ext uri="{D42A27DB-BD31-4B8C-83A1-F6EECF244321}">
                <p14:modId xmlns:p14="http://schemas.microsoft.com/office/powerpoint/2010/main" val="2708702934"/>
              </p:ext>
            </p:extLst>
          </p:nvPr>
        </p:nvGraphicFramePr>
        <p:xfrm>
          <a:off x="0" y="1263730"/>
          <a:ext cx="12192000" cy="4459491"/>
        </p:xfrm>
        <a:graphic>
          <a:graphicData uri="http://schemas.openxmlformats.org/drawingml/2006/table">
            <a:tbl>
              <a:tblPr firstRow="1" firstCol="1">
                <a:tableStyleId>{5C22544A-7EE6-4342-B048-85BDC9FD1C3A}</a:tableStyleId>
              </a:tblPr>
              <a:tblGrid>
                <a:gridCol w="4156499">
                  <a:extLst>
                    <a:ext uri="{9D8B030D-6E8A-4147-A177-3AD203B41FA5}">
                      <a16:colId xmlns:a16="http://schemas.microsoft.com/office/drawing/2014/main" val="3730974462"/>
                    </a:ext>
                  </a:extLst>
                </a:gridCol>
                <a:gridCol w="8035501">
                  <a:extLst>
                    <a:ext uri="{9D8B030D-6E8A-4147-A177-3AD203B41FA5}">
                      <a16:colId xmlns:a16="http://schemas.microsoft.com/office/drawing/2014/main" val="2645412827"/>
                    </a:ext>
                  </a:extLst>
                </a:gridCol>
              </a:tblGrid>
              <a:tr h="2990454">
                <a:tc>
                  <a:txBody>
                    <a:bodyPr/>
                    <a:lstStyle/>
                    <a:p>
                      <a:pPr marL="0" marR="0">
                        <a:lnSpc>
                          <a:spcPct val="150000"/>
                        </a:lnSpc>
                        <a:spcBef>
                          <a:spcPts val="700"/>
                        </a:spcBef>
                        <a:spcAft>
                          <a:spcPts val="0"/>
                        </a:spcAft>
                        <a:tabLst>
                          <a:tab pos="342900" algn="l"/>
                          <a:tab pos="685800" algn="l"/>
                          <a:tab pos="1028700" algn="l"/>
                          <a:tab pos="1371600" algn="l"/>
                          <a:tab pos="1714500" algn="l"/>
                        </a:tabLst>
                      </a:pPr>
                      <a:r>
                        <a:rPr lang="en-US" sz="2200" dirty="0"/>
                        <a:t>background-repeat</a:t>
                      </a:r>
                      <a:endParaRPr lang="en-US" sz="2200" dirty="0">
                        <a:latin typeface="Consolas"/>
                        <a:ea typeface="Calibri"/>
                        <a:cs typeface="Times New Roman"/>
                      </a:endParaRPr>
                    </a:p>
                  </a:txBody>
                  <a:tcPr marL="56271" marR="56271" marT="0" marB="0"/>
                </a:tc>
                <a:tc>
                  <a:txBody>
                    <a:bodyPr/>
                    <a:lstStyle/>
                    <a:p>
                      <a:pPr marL="0" marR="0">
                        <a:lnSpc>
                          <a:spcPct val="150000"/>
                        </a:lnSpc>
                        <a:spcBef>
                          <a:spcPts val="700"/>
                        </a:spcBef>
                        <a:spcAft>
                          <a:spcPts val="700"/>
                        </a:spcAft>
                      </a:pPr>
                      <a:r>
                        <a:rPr lang="en-US" sz="2200" dirty="0"/>
                        <a:t>Determines whether the background image will be repeated. This is a common technique for creating a tiled background (it is in fact the default behavior). Possible values are: repeat, repeat-x, repeat-y, and no-repeat.</a:t>
                      </a:r>
                      <a:endParaRPr lang="en-US" sz="2200" dirty="0">
                        <a:latin typeface="Calibri"/>
                        <a:ea typeface="Times New Roman"/>
                        <a:cs typeface="Times New Roman"/>
                      </a:endParaRPr>
                    </a:p>
                  </a:txBody>
                  <a:tcPr marL="56271" marR="56271" marT="0" marB="0"/>
                </a:tc>
                <a:extLst>
                  <a:ext uri="{0D108BD9-81ED-4DB2-BD59-A6C34878D82A}">
                    <a16:rowId xmlns:a16="http://schemas.microsoft.com/office/drawing/2014/main" val="54178703"/>
                  </a:ext>
                </a:extLst>
              </a:tr>
              <a:tr h="1469037">
                <a:tc>
                  <a:txBody>
                    <a:bodyPr/>
                    <a:lstStyle/>
                    <a:p>
                      <a:pPr marL="0" marR="0">
                        <a:lnSpc>
                          <a:spcPct val="150000"/>
                        </a:lnSpc>
                        <a:spcBef>
                          <a:spcPts val="700"/>
                        </a:spcBef>
                        <a:spcAft>
                          <a:spcPts val="0"/>
                        </a:spcAft>
                        <a:tabLst>
                          <a:tab pos="342900" algn="l"/>
                          <a:tab pos="685800" algn="l"/>
                          <a:tab pos="1028700" algn="l"/>
                          <a:tab pos="1371600" algn="l"/>
                          <a:tab pos="1714500" algn="l"/>
                        </a:tabLst>
                      </a:pPr>
                      <a:r>
                        <a:rPr lang="en-US" sz="2200"/>
                        <a:t>background-size</a:t>
                      </a:r>
                      <a:endParaRPr lang="en-US" sz="2200">
                        <a:latin typeface="Consolas"/>
                        <a:ea typeface="Calibri"/>
                        <a:cs typeface="Times New Roman"/>
                      </a:endParaRPr>
                    </a:p>
                  </a:txBody>
                  <a:tcPr marL="56271" marR="56271" marT="0" marB="0"/>
                </a:tc>
                <a:tc>
                  <a:txBody>
                    <a:bodyPr/>
                    <a:lstStyle/>
                    <a:p>
                      <a:pPr marL="0" marR="0">
                        <a:lnSpc>
                          <a:spcPct val="150000"/>
                        </a:lnSpc>
                        <a:spcBef>
                          <a:spcPts val="700"/>
                        </a:spcBef>
                        <a:spcAft>
                          <a:spcPts val="700"/>
                        </a:spcAft>
                      </a:pPr>
                      <a:r>
                        <a:rPr lang="en-US" sz="2200" dirty="0"/>
                        <a:t>New to CSS3, this property lets you modify the size of the background image.</a:t>
                      </a:r>
                      <a:endParaRPr lang="en-US" sz="2200" dirty="0">
                        <a:latin typeface="Calibri"/>
                        <a:ea typeface="Times New Roman"/>
                        <a:cs typeface="Times New Roman"/>
                      </a:endParaRPr>
                    </a:p>
                  </a:txBody>
                  <a:tcPr marL="56271" marR="56271" marT="0" marB="0"/>
                </a:tc>
                <a:extLst>
                  <a:ext uri="{0D108BD9-81ED-4DB2-BD59-A6C34878D82A}">
                    <a16:rowId xmlns:a16="http://schemas.microsoft.com/office/drawing/2014/main" val="525670398"/>
                  </a:ext>
                </a:extLst>
              </a:tr>
            </a:tbl>
          </a:graphicData>
        </a:graphic>
      </p:graphicFrame>
    </p:spTree>
    <p:extLst>
      <p:ext uri="{BB962C8B-B14F-4D97-AF65-F5344CB8AC3E}">
        <p14:creationId xmlns:p14="http://schemas.microsoft.com/office/powerpoint/2010/main" val="212572013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3970" name="Object 2"/>
          <p:cNvGraphicFramePr>
            <a:graphicFrameLocks noChangeAspect="1"/>
          </p:cNvGraphicFramePr>
          <p:nvPr>
            <p:extLst>
              <p:ext uri="{D42A27DB-BD31-4B8C-83A1-F6EECF244321}">
                <p14:modId xmlns:p14="http://schemas.microsoft.com/office/powerpoint/2010/main" val="2843577137"/>
              </p:ext>
            </p:extLst>
          </p:nvPr>
        </p:nvGraphicFramePr>
        <p:xfrm>
          <a:off x="0" y="0"/>
          <a:ext cx="12102771" cy="6871271"/>
        </p:xfrm>
        <a:graphic>
          <a:graphicData uri="http://schemas.openxmlformats.org/presentationml/2006/ole">
            <mc:AlternateContent xmlns:mc="http://schemas.openxmlformats.org/markup-compatibility/2006">
              <mc:Choice xmlns:v="urn:schemas-microsoft-com:vml" Requires="v">
                <p:oleObj name="Visio" r:id="rId2" imgW="6339480" imgH="3598423" progId="Visio.Drawing.11">
                  <p:embed/>
                </p:oleObj>
              </mc:Choice>
              <mc:Fallback>
                <p:oleObj name="Visio" r:id="rId2" imgW="6339480" imgH="3598423" progId="Visio.Drawing.11">
                  <p:embed/>
                  <p:pic>
                    <p:nvPicPr>
                      <p:cNvPr id="83970" name="Object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02771" cy="6871271"/>
                      </a:xfrm>
                      <a:prstGeom prst="rect">
                        <a:avLst/>
                      </a:prstGeom>
                      <a:noFill/>
                      <a:ln>
                        <a:noFill/>
                      </a:ln>
                      <a:effectLst/>
                    </p:spPr>
                  </p:pic>
                </p:oleObj>
              </mc:Fallback>
            </mc:AlternateContent>
          </a:graphicData>
        </a:graphic>
      </p:graphicFrame>
      <p:sp>
        <p:nvSpPr>
          <p:cNvPr id="2" name="Title 1"/>
          <p:cNvSpPr>
            <a:spLocks noGrp="1"/>
          </p:cNvSpPr>
          <p:nvPr>
            <p:ph type="title"/>
          </p:nvPr>
        </p:nvSpPr>
        <p:spPr>
          <a:xfrm>
            <a:off x="3908323" y="-232591"/>
            <a:ext cx="10515600" cy="1325563"/>
          </a:xfrm>
        </p:spPr>
        <p:txBody>
          <a:bodyPr/>
          <a:lstStyle/>
          <a:p>
            <a:r>
              <a:rPr lang="en-US" dirty="0"/>
              <a:t>Background Repeat</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4994" name="Object 2"/>
          <p:cNvGraphicFramePr>
            <a:graphicFrameLocks noChangeAspect="1"/>
          </p:cNvGraphicFramePr>
          <p:nvPr>
            <p:extLst>
              <p:ext uri="{D42A27DB-BD31-4B8C-83A1-F6EECF244321}">
                <p14:modId xmlns:p14="http://schemas.microsoft.com/office/powerpoint/2010/main" val="1159586221"/>
              </p:ext>
            </p:extLst>
          </p:nvPr>
        </p:nvGraphicFramePr>
        <p:xfrm>
          <a:off x="-3989" y="0"/>
          <a:ext cx="12195988" cy="5442155"/>
        </p:xfrm>
        <a:graphic>
          <a:graphicData uri="http://schemas.openxmlformats.org/presentationml/2006/ole">
            <mc:AlternateContent xmlns:mc="http://schemas.openxmlformats.org/markup-compatibility/2006">
              <mc:Choice xmlns:v="urn:schemas-microsoft-com:vml" Requires="v">
                <p:oleObj name="Visio" r:id="rId2" imgW="5150895" imgH="2298700" progId="Visio.Drawing.11">
                  <p:embed/>
                </p:oleObj>
              </mc:Choice>
              <mc:Fallback>
                <p:oleObj name="Visio" r:id="rId2" imgW="5150895" imgH="2298700" progId="Visio.Drawing.11">
                  <p:embed/>
                  <p:pic>
                    <p:nvPicPr>
                      <p:cNvPr id="84994" name="Object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89" y="0"/>
                        <a:ext cx="12195988" cy="5442155"/>
                      </a:xfrm>
                      <a:prstGeom prst="rect">
                        <a:avLst/>
                      </a:prstGeom>
                      <a:noFill/>
                      <a:ln>
                        <a:noFill/>
                      </a:ln>
                      <a:effectLst/>
                    </p:spPr>
                  </p:pic>
                </p:oleObj>
              </mc:Fallback>
            </mc:AlternateContent>
          </a:graphicData>
        </a:graphic>
      </p:graphicFrame>
      <p:sp>
        <p:nvSpPr>
          <p:cNvPr id="2" name="Title 1"/>
          <p:cNvSpPr>
            <a:spLocks noGrp="1"/>
          </p:cNvSpPr>
          <p:nvPr>
            <p:ph type="title"/>
          </p:nvPr>
        </p:nvSpPr>
        <p:spPr>
          <a:xfrm>
            <a:off x="2823821" y="0"/>
            <a:ext cx="10515600" cy="1325563"/>
          </a:xfrm>
        </p:spPr>
        <p:txBody>
          <a:bodyPr/>
          <a:lstStyle/>
          <a:p>
            <a:pPr algn="ctr"/>
            <a:r>
              <a:rPr lang="en-US" dirty="0"/>
              <a:t>Background Position</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74153" y="49876"/>
            <a:ext cx="10363200" cy="1020762"/>
          </a:xfrm>
        </p:spPr>
        <p:txBody>
          <a:bodyPr/>
          <a:lstStyle/>
          <a:p>
            <a:r>
              <a:rPr lang="en-US" dirty="0"/>
              <a:t>Borders</a:t>
            </a:r>
          </a:p>
        </p:txBody>
      </p:sp>
      <p:sp>
        <p:nvSpPr>
          <p:cNvPr id="3" name="Content Placeholder 2"/>
          <p:cNvSpPr>
            <a:spLocks noGrp="1"/>
          </p:cNvSpPr>
          <p:nvPr>
            <p:ph idx="1"/>
          </p:nvPr>
        </p:nvSpPr>
        <p:spPr>
          <a:xfrm>
            <a:off x="0" y="1342104"/>
            <a:ext cx="12192000" cy="4830098"/>
          </a:xfrm>
        </p:spPr>
        <p:txBody>
          <a:bodyPr/>
          <a:lstStyle/>
          <a:p>
            <a:pPr>
              <a:lnSpc>
                <a:spcPct val="150000"/>
              </a:lnSpc>
            </a:pPr>
            <a:r>
              <a:rPr lang="en-US" dirty="0"/>
              <a:t>Borders provide a way to visually separate elements.</a:t>
            </a:r>
          </a:p>
          <a:p>
            <a:pPr>
              <a:lnSpc>
                <a:spcPct val="150000"/>
              </a:lnSpc>
            </a:pPr>
            <a:r>
              <a:rPr lang="en-US" dirty="0"/>
              <a:t>You can put borders around all four sides of an element, or just one, two, or three of the sides. </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5239161" y="-101303"/>
            <a:ext cx="10515600" cy="1325563"/>
          </a:xfrm>
        </p:spPr>
        <p:txBody>
          <a:bodyPr/>
          <a:lstStyle/>
          <a:p>
            <a:r>
              <a:rPr lang="en-US" dirty="0"/>
              <a:t>Borders</a:t>
            </a:r>
          </a:p>
        </p:txBody>
      </p:sp>
      <p:graphicFrame>
        <p:nvGraphicFramePr>
          <p:cNvPr id="6" name="Table 5"/>
          <p:cNvGraphicFramePr>
            <a:graphicFrameLocks noGrp="1"/>
          </p:cNvGraphicFramePr>
          <p:nvPr>
            <p:extLst>
              <p:ext uri="{D42A27DB-BD31-4B8C-83A1-F6EECF244321}">
                <p14:modId xmlns:p14="http://schemas.microsoft.com/office/powerpoint/2010/main" val="839215233"/>
              </p:ext>
            </p:extLst>
          </p:nvPr>
        </p:nvGraphicFramePr>
        <p:xfrm>
          <a:off x="1" y="1843327"/>
          <a:ext cx="12191999" cy="4836254"/>
        </p:xfrm>
        <a:graphic>
          <a:graphicData uri="http://schemas.openxmlformats.org/drawingml/2006/table">
            <a:tbl>
              <a:tblPr firstRow="1" firstCol="1">
                <a:tableStyleId>{5C22544A-7EE6-4342-B048-85BDC9FD1C3A}</a:tableStyleId>
              </a:tblPr>
              <a:tblGrid>
                <a:gridCol w="2543819">
                  <a:extLst>
                    <a:ext uri="{9D8B030D-6E8A-4147-A177-3AD203B41FA5}">
                      <a16:colId xmlns:a16="http://schemas.microsoft.com/office/drawing/2014/main" val="20000"/>
                    </a:ext>
                  </a:extLst>
                </a:gridCol>
                <a:gridCol w="9648180">
                  <a:extLst>
                    <a:ext uri="{9D8B030D-6E8A-4147-A177-3AD203B41FA5}">
                      <a16:colId xmlns:a16="http://schemas.microsoft.com/office/drawing/2014/main" val="20001"/>
                    </a:ext>
                  </a:extLst>
                </a:gridCol>
              </a:tblGrid>
              <a:tr h="479534">
                <a:tc>
                  <a:txBody>
                    <a:bodyPr/>
                    <a:lstStyle/>
                    <a:p>
                      <a:pPr marL="0" marR="0">
                        <a:lnSpc>
                          <a:spcPct val="150000"/>
                        </a:lnSpc>
                        <a:spcBef>
                          <a:spcPts val="0"/>
                        </a:spcBef>
                        <a:spcAft>
                          <a:spcPts val="1400"/>
                        </a:spcAft>
                      </a:pPr>
                      <a:r>
                        <a:rPr lang="en-US" sz="2200" dirty="0"/>
                        <a:t>Property</a:t>
                      </a:r>
                      <a:endParaRPr lang="en-US" sz="2200" dirty="0">
                        <a:solidFill>
                          <a:srgbClr val="1F497D"/>
                        </a:solidFill>
                        <a:latin typeface="Calibri"/>
                        <a:ea typeface="Calibri"/>
                        <a:cs typeface="Times New Roman"/>
                      </a:endParaRPr>
                    </a:p>
                  </a:txBody>
                  <a:tcPr marL="68580" marR="68580" marT="0" marB="0"/>
                </a:tc>
                <a:tc>
                  <a:txBody>
                    <a:bodyPr/>
                    <a:lstStyle/>
                    <a:p>
                      <a:pPr marL="0" marR="0">
                        <a:lnSpc>
                          <a:spcPct val="150000"/>
                        </a:lnSpc>
                        <a:spcBef>
                          <a:spcPts val="0"/>
                        </a:spcBef>
                        <a:spcAft>
                          <a:spcPts val="1400"/>
                        </a:spcAft>
                      </a:pPr>
                      <a:r>
                        <a:rPr lang="en-US" sz="2200" dirty="0"/>
                        <a:t>Description</a:t>
                      </a:r>
                      <a:endParaRPr lang="en-US" sz="2200" dirty="0">
                        <a:solidFill>
                          <a:srgbClr val="1F497D"/>
                        </a:solidFill>
                        <a:latin typeface="Calibri"/>
                        <a:ea typeface="Calibri"/>
                        <a:cs typeface="Times New Roman"/>
                      </a:endParaRPr>
                    </a:p>
                  </a:txBody>
                  <a:tcPr marL="68580" marR="68580" marT="0" marB="0"/>
                </a:tc>
                <a:extLst>
                  <a:ext uri="{0D108BD9-81ED-4DB2-BD59-A6C34878D82A}">
                    <a16:rowId xmlns:a16="http://schemas.microsoft.com/office/drawing/2014/main" val="10000"/>
                  </a:ext>
                </a:extLst>
              </a:tr>
              <a:tr h="2807655">
                <a:tc>
                  <a:txBody>
                    <a:bodyPr/>
                    <a:lstStyle/>
                    <a:p>
                      <a:pPr marL="0" marR="0">
                        <a:lnSpc>
                          <a:spcPct val="150000"/>
                        </a:lnSpc>
                        <a:spcBef>
                          <a:spcPts val="700"/>
                        </a:spcBef>
                        <a:spcAft>
                          <a:spcPts val="0"/>
                        </a:spcAft>
                        <a:tabLst>
                          <a:tab pos="342900" algn="l"/>
                          <a:tab pos="685800" algn="l"/>
                          <a:tab pos="1028700" algn="l"/>
                          <a:tab pos="1371600" algn="l"/>
                          <a:tab pos="1714500" algn="l"/>
                        </a:tabLst>
                      </a:pPr>
                      <a:r>
                        <a:rPr lang="en-US" sz="2200"/>
                        <a:t>border</a:t>
                      </a:r>
                      <a:endParaRPr lang="en-US" sz="2200">
                        <a:latin typeface="Consolas"/>
                        <a:ea typeface="Calibri"/>
                        <a:cs typeface="Times New Roman"/>
                      </a:endParaRPr>
                    </a:p>
                  </a:txBody>
                  <a:tcPr marL="68580" marR="68580" marT="0" marB="0"/>
                </a:tc>
                <a:tc>
                  <a:txBody>
                    <a:bodyPr/>
                    <a:lstStyle/>
                    <a:p>
                      <a:pPr marL="0" marR="0">
                        <a:lnSpc>
                          <a:spcPct val="150000"/>
                        </a:lnSpc>
                        <a:spcBef>
                          <a:spcPts val="700"/>
                        </a:spcBef>
                        <a:spcAft>
                          <a:spcPts val="700"/>
                        </a:spcAft>
                      </a:pPr>
                      <a:r>
                        <a:rPr lang="en-US" sz="2200" dirty="0"/>
                        <a:t>A combined short-hand property that allows you to set the style, width, and color of a border in one property. The order is important and must be:</a:t>
                      </a:r>
                    </a:p>
                    <a:p>
                      <a:pPr marL="0" marR="0">
                        <a:lnSpc>
                          <a:spcPct val="150000"/>
                        </a:lnSpc>
                        <a:spcBef>
                          <a:spcPts val="700"/>
                        </a:spcBef>
                        <a:spcAft>
                          <a:spcPts val="0"/>
                        </a:spcAft>
                        <a:tabLst>
                          <a:tab pos="342900" algn="l"/>
                          <a:tab pos="685800" algn="l"/>
                          <a:tab pos="1028700" algn="l"/>
                          <a:tab pos="1371600" algn="l"/>
                          <a:tab pos="1714500" algn="l"/>
                        </a:tabLst>
                      </a:pPr>
                      <a:r>
                        <a:rPr lang="en-US" sz="2200" b="1" kern="1200" dirty="0">
                          <a:solidFill>
                            <a:schemeClr val="dk1"/>
                          </a:solidFill>
                          <a:latin typeface="+mn-lt"/>
                          <a:ea typeface="+mn-ea"/>
                          <a:cs typeface="+mn-cs"/>
                        </a:rPr>
                        <a:t>border-style border-width border-color</a:t>
                      </a:r>
                    </a:p>
                  </a:txBody>
                  <a:tcPr marL="68580" marR="68580" marT="0" marB="0"/>
                </a:tc>
                <a:extLst>
                  <a:ext uri="{0D108BD9-81ED-4DB2-BD59-A6C34878D82A}">
                    <a16:rowId xmlns:a16="http://schemas.microsoft.com/office/drawing/2014/main" val="10001"/>
                  </a:ext>
                </a:extLst>
              </a:tr>
              <a:tr h="1549065">
                <a:tc>
                  <a:txBody>
                    <a:bodyPr/>
                    <a:lstStyle/>
                    <a:p>
                      <a:pPr marL="0" marR="0">
                        <a:lnSpc>
                          <a:spcPct val="150000"/>
                        </a:lnSpc>
                        <a:spcBef>
                          <a:spcPts val="700"/>
                        </a:spcBef>
                        <a:spcAft>
                          <a:spcPts val="0"/>
                        </a:spcAft>
                        <a:tabLst>
                          <a:tab pos="342900" algn="l"/>
                          <a:tab pos="685800" algn="l"/>
                          <a:tab pos="1028700" algn="l"/>
                          <a:tab pos="1371600" algn="l"/>
                          <a:tab pos="1714500" algn="l"/>
                        </a:tabLst>
                      </a:pPr>
                      <a:r>
                        <a:rPr lang="en-US" sz="2200"/>
                        <a:t>border-style</a:t>
                      </a:r>
                      <a:endParaRPr lang="en-US" sz="2200">
                        <a:latin typeface="Consolas"/>
                        <a:ea typeface="Calibri"/>
                        <a:cs typeface="Times New Roman"/>
                      </a:endParaRPr>
                    </a:p>
                  </a:txBody>
                  <a:tcPr marL="68580" marR="68580" marT="0" marB="0"/>
                </a:tc>
                <a:tc>
                  <a:txBody>
                    <a:bodyPr/>
                    <a:lstStyle/>
                    <a:p>
                      <a:pPr marL="0" marR="0">
                        <a:lnSpc>
                          <a:spcPct val="150000"/>
                        </a:lnSpc>
                        <a:spcBef>
                          <a:spcPts val="700"/>
                        </a:spcBef>
                        <a:spcAft>
                          <a:spcPts val="700"/>
                        </a:spcAft>
                      </a:pPr>
                      <a:r>
                        <a:rPr lang="en-US" sz="2200" dirty="0"/>
                        <a:t>Specifies the line type of the border. Possible values are: solid, dotted, dashed, double, groove, ridge, inset, and outset.</a:t>
                      </a:r>
                      <a:endParaRPr lang="en-US" sz="2200" dirty="0">
                        <a:latin typeface="Calibri"/>
                        <a:ea typeface="Times New Roman"/>
                        <a:cs typeface="Times New Roman"/>
                      </a:endParaRPr>
                    </a:p>
                  </a:txBody>
                  <a:tcPr marL="68580" marR="68580" marT="0" marB="0"/>
                </a:tc>
                <a:extLst>
                  <a:ext uri="{0D108BD9-81ED-4DB2-BD59-A6C34878D82A}">
                    <a16:rowId xmlns:a16="http://schemas.microsoft.com/office/drawing/2014/main" val="10002"/>
                  </a:ext>
                </a:extLst>
              </a:tr>
            </a:tbl>
          </a:graphicData>
        </a:graphic>
      </p:graphicFrame>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5239161" y="-101303"/>
            <a:ext cx="10515600" cy="1325563"/>
          </a:xfrm>
        </p:spPr>
        <p:txBody>
          <a:bodyPr/>
          <a:lstStyle/>
          <a:p>
            <a:r>
              <a:rPr lang="en-US" dirty="0"/>
              <a:t>Borders</a:t>
            </a:r>
          </a:p>
        </p:txBody>
      </p:sp>
      <p:graphicFrame>
        <p:nvGraphicFramePr>
          <p:cNvPr id="2" name="Table 1">
            <a:extLst>
              <a:ext uri="{FF2B5EF4-FFF2-40B4-BE49-F238E27FC236}">
                <a16:creationId xmlns:a16="http://schemas.microsoft.com/office/drawing/2014/main" id="{E809B572-6C98-083A-3DC1-0F7AB7639D22}"/>
              </a:ext>
            </a:extLst>
          </p:cNvPr>
          <p:cNvGraphicFramePr>
            <a:graphicFrameLocks noGrp="1"/>
          </p:cNvGraphicFramePr>
          <p:nvPr>
            <p:extLst>
              <p:ext uri="{D42A27DB-BD31-4B8C-83A1-F6EECF244321}">
                <p14:modId xmlns:p14="http://schemas.microsoft.com/office/powerpoint/2010/main" val="4201218985"/>
              </p:ext>
            </p:extLst>
          </p:nvPr>
        </p:nvGraphicFramePr>
        <p:xfrm>
          <a:off x="1" y="1818617"/>
          <a:ext cx="12191999" cy="4590546"/>
        </p:xfrm>
        <a:graphic>
          <a:graphicData uri="http://schemas.openxmlformats.org/drawingml/2006/table">
            <a:tbl>
              <a:tblPr firstRow="1" firstCol="1">
                <a:tableStyleId>{5C22544A-7EE6-4342-B048-85BDC9FD1C3A}</a:tableStyleId>
              </a:tblPr>
              <a:tblGrid>
                <a:gridCol w="2543819">
                  <a:extLst>
                    <a:ext uri="{9D8B030D-6E8A-4147-A177-3AD203B41FA5}">
                      <a16:colId xmlns:a16="http://schemas.microsoft.com/office/drawing/2014/main" val="717441899"/>
                    </a:ext>
                  </a:extLst>
                </a:gridCol>
                <a:gridCol w="9648180">
                  <a:extLst>
                    <a:ext uri="{9D8B030D-6E8A-4147-A177-3AD203B41FA5}">
                      <a16:colId xmlns:a16="http://schemas.microsoft.com/office/drawing/2014/main" val="1440273222"/>
                    </a:ext>
                  </a:extLst>
                </a:gridCol>
              </a:tblGrid>
              <a:tr h="1549065">
                <a:tc>
                  <a:txBody>
                    <a:bodyPr/>
                    <a:lstStyle/>
                    <a:p>
                      <a:pPr marL="0" marR="0">
                        <a:lnSpc>
                          <a:spcPct val="150000"/>
                        </a:lnSpc>
                        <a:spcBef>
                          <a:spcPts val="700"/>
                        </a:spcBef>
                        <a:spcAft>
                          <a:spcPts val="0"/>
                        </a:spcAft>
                        <a:tabLst>
                          <a:tab pos="342900" algn="l"/>
                          <a:tab pos="685800" algn="l"/>
                          <a:tab pos="1028700" algn="l"/>
                          <a:tab pos="1371600" algn="l"/>
                          <a:tab pos="1714500" algn="l"/>
                        </a:tabLst>
                      </a:pPr>
                      <a:r>
                        <a:rPr lang="en-US" sz="2200" dirty="0"/>
                        <a:t>border-width</a:t>
                      </a:r>
                      <a:endParaRPr lang="en-US" sz="2200" dirty="0">
                        <a:latin typeface="Consolas"/>
                        <a:ea typeface="Calibri"/>
                        <a:cs typeface="Times New Roman"/>
                      </a:endParaRPr>
                    </a:p>
                  </a:txBody>
                  <a:tcPr marL="68580" marR="68580" marT="0" marB="0"/>
                </a:tc>
                <a:tc>
                  <a:txBody>
                    <a:bodyPr/>
                    <a:lstStyle/>
                    <a:p>
                      <a:pPr marL="0" marR="0">
                        <a:lnSpc>
                          <a:spcPct val="150000"/>
                        </a:lnSpc>
                        <a:spcBef>
                          <a:spcPts val="700"/>
                        </a:spcBef>
                        <a:spcAft>
                          <a:spcPts val="700"/>
                        </a:spcAft>
                      </a:pPr>
                      <a:r>
                        <a:rPr lang="en-US" sz="2200" dirty="0"/>
                        <a:t>The width of the border in a unit (but not percents). A variety of keywords (thin, medium, </a:t>
                      </a:r>
                      <a:r>
                        <a:rPr lang="en-US" sz="2200" dirty="0" err="1"/>
                        <a:t>etc</a:t>
                      </a:r>
                      <a:r>
                        <a:rPr lang="en-US" sz="2200" dirty="0"/>
                        <a:t>) are also supported.</a:t>
                      </a:r>
                      <a:endParaRPr lang="en-US" sz="2200" dirty="0">
                        <a:latin typeface="Calibri"/>
                        <a:ea typeface="Times New Roman"/>
                        <a:cs typeface="Times New Roman"/>
                      </a:endParaRPr>
                    </a:p>
                  </a:txBody>
                  <a:tcPr marL="68580" marR="68580" marT="0" marB="0"/>
                </a:tc>
                <a:extLst>
                  <a:ext uri="{0D108BD9-81ED-4DB2-BD59-A6C34878D82A}">
                    <a16:rowId xmlns:a16="http://schemas.microsoft.com/office/drawing/2014/main" val="215787834"/>
                  </a:ext>
                </a:extLst>
              </a:tr>
              <a:tr h="1013827">
                <a:tc>
                  <a:txBody>
                    <a:bodyPr/>
                    <a:lstStyle/>
                    <a:p>
                      <a:pPr marL="0" marR="0">
                        <a:lnSpc>
                          <a:spcPct val="150000"/>
                        </a:lnSpc>
                        <a:spcBef>
                          <a:spcPts val="700"/>
                        </a:spcBef>
                        <a:spcAft>
                          <a:spcPts val="0"/>
                        </a:spcAft>
                        <a:tabLst>
                          <a:tab pos="342900" algn="l"/>
                          <a:tab pos="685800" algn="l"/>
                          <a:tab pos="1028700" algn="l"/>
                          <a:tab pos="1371600" algn="l"/>
                          <a:tab pos="1714500" algn="l"/>
                        </a:tabLst>
                      </a:pPr>
                      <a:r>
                        <a:rPr lang="en-US" sz="2200"/>
                        <a:t>border-color</a:t>
                      </a:r>
                      <a:endParaRPr lang="en-US" sz="2200">
                        <a:latin typeface="Consolas"/>
                        <a:ea typeface="Calibri"/>
                        <a:cs typeface="Times New Roman"/>
                      </a:endParaRPr>
                    </a:p>
                  </a:txBody>
                  <a:tcPr marL="68580" marR="68580" marT="0" marB="0"/>
                </a:tc>
                <a:tc>
                  <a:txBody>
                    <a:bodyPr/>
                    <a:lstStyle/>
                    <a:p>
                      <a:pPr marL="0" marR="0">
                        <a:lnSpc>
                          <a:spcPct val="150000"/>
                        </a:lnSpc>
                        <a:spcBef>
                          <a:spcPts val="700"/>
                        </a:spcBef>
                        <a:spcAft>
                          <a:spcPts val="700"/>
                        </a:spcAft>
                      </a:pPr>
                      <a:r>
                        <a:rPr lang="en-US" sz="2200" dirty="0"/>
                        <a:t>The color of the border in a color unit.</a:t>
                      </a:r>
                      <a:endParaRPr lang="en-US" sz="2200" dirty="0">
                        <a:latin typeface="Calibri"/>
                        <a:ea typeface="Times New Roman"/>
                        <a:cs typeface="Times New Roman"/>
                      </a:endParaRPr>
                    </a:p>
                  </a:txBody>
                  <a:tcPr marL="68580" marR="68580" marT="0" marB="0"/>
                </a:tc>
                <a:extLst>
                  <a:ext uri="{0D108BD9-81ED-4DB2-BD59-A6C34878D82A}">
                    <a16:rowId xmlns:a16="http://schemas.microsoft.com/office/drawing/2014/main" val="3077230949"/>
                  </a:ext>
                </a:extLst>
              </a:tr>
              <a:tr h="1013827">
                <a:tc>
                  <a:txBody>
                    <a:bodyPr/>
                    <a:lstStyle/>
                    <a:p>
                      <a:pPr marL="0" marR="0">
                        <a:lnSpc>
                          <a:spcPct val="150000"/>
                        </a:lnSpc>
                        <a:spcBef>
                          <a:spcPts val="700"/>
                        </a:spcBef>
                        <a:spcAft>
                          <a:spcPts val="0"/>
                        </a:spcAft>
                        <a:tabLst>
                          <a:tab pos="342900" algn="l"/>
                          <a:tab pos="685800" algn="l"/>
                          <a:tab pos="1028700" algn="l"/>
                          <a:tab pos="1371600" algn="l"/>
                          <a:tab pos="1714500" algn="l"/>
                        </a:tabLst>
                      </a:pPr>
                      <a:r>
                        <a:rPr lang="en-US" sz="2200"/>
                        <a:t>border-radius</a:t>
                      </a:r>
                      <a:endParaRPr lang="en-US" sz="2200">
                        <a:latin typeface="Consolas"/>
                        <a:ea typeface="Calibri"/>
                        <a:cs typeface="Times New Roman"/>
                      </a:endParaRPr>
                    </a:p>
                  </a:txBody>
                  <a:tcPr marL="68580" marR="68580" marT="0" marB="0"/>
                </a:tc>
                <a:tc>
                  <a:txBody>
                    <a:bodyPr/>
                    <a:lstStyle/>
                    <a:p>
                      <a:pPr marL="0" marR="0">
                        <a:lnSpc>
                          <a:spcPct val="150000"/>
                        </a:lnSpc>
                        <a:spcBef>
                          <a:spcPts val="700"/>
                        </a:spcBef>
                        <a:spcAft>
                          <a:spcPts val="700"/>
                        </a:spcAft>
                      </a:pPr>
                      <a:r>
                        <a:rPr lang="en-US" sz="2200" dirty="0"/>
                        <a:t>The radius of a rounded corner.</a:t>
                      </a:r>
                      <a:endParaRPr lang="en-US" sz="2200" dirty="0">
                        <a:latin typeface="Calibri"/>
                        <a:ea typeface="Times New Roman"/>
                        <a:cs typeface="Times New Roman"/>
                      </a:endParaRPr>
                    </a:p>
                  </a:txBody>
                  <a:tcPr marL="68580" marR="68580" marT="0" marB="0"/>
                </a:tc>
                <a:extLst>
                  <a:ext uri="{0D108BD9-81ED-4DB2-BD59-A6C34878D82A}">
                    <a16:rowId xmlns:a16="http://schemas.microsoft.com/office/drawing/2014/main" val="3712531635"/>
                  </a:ext>
                </a:extLst>
              </a:tr>
              <a:tr h="1013827">
                <a:tc>
                  <a:txBody>
                    <a:bodyPr/>
                    <a:lstStyle/>
                    <a:p>
                      <a:pPr marL="0" marR="0">
                        <a:lnSpc>
                          <a:spcPct val="150000"/>
                        </a:lnSpc>
                        <a:spcBef>
                          <a:spcPts val="700"/>
                        </a:spcBef>
                        <a:spcAft>
                          <a:spcPts val="0"/>
                        </a:spcAft>
                        <a:tabLst>
                          <a:tab pos="342900" algn="l"/>
                          <a:tab pos="685800" algn="l"/>
                          <a:tab pos="1028700" algn="l"/>
                          <a:tab pos="1371600" algn="l"/>
                          <a:tab pos="1714500" algn="l"/>
                        </a:tabLst>
                      </a:pPr>
                      <a:r>
                        <a:rPr lang="en-US" sz="2200"/>
                        <a:t>border-image</a:t>
                      </a:r>
                      <a:endParaRPr lang="en-US" sz="2200">
                        <a:latin typeface="Consolas"/>
                        <a:ea typeface="Calibri"/>
                        <a:cs typeface="Times New Roman"/>
                      </a:endParaRPr>
                    </a:p>
                  </a:txBody>
                  <a:tcPr marL="68580" marR="68580" marT="0" marB="0"/>
                </a:tc>
                <a:tc>
                  <a:txBody>
                    <a:bodyPr/>
                    <a:lstStyle/>
                    <a:p>
                      <a:pPr marL="0" marR="0">
                        <a:lnSpc>
                          <a:spcPct val="150000"/>
                        </a:lnSpc>
                        <a:spcBef>
                          <a:spcPts val="700"/>
                        </a:spcBef>
                        <a:spcAft>
                          <a:spcPts val="700"/>
                        </a:spcAft>
                      </a:pPr>
                      <a:r>
                        <a:rPr lang="en-US" sz="2200" dirty="0"/>
                        <a:t>The URL of an image to use as a border.</a:t>
                      </a:r>
                      <a:endParaRPr lang="en-US" sz="2200" dirty="0">
                        <a:latin typeface="Calibri"/>
                        <a:ea typeface="Times New Roman"/>
                        <a:cs typeface="Times New Roman"/>
                      </a:endParaRPr>
                    </a:p>
                  </a:txBody>
                  <a:tcPr marL="68580" marR="68580" marT="0" marB="0"/>
                </a:tc>
                <a:extLst>
                  <a:ext uri="{0D108BD9-81ED-4DB2-BD59-A6C34878D82A}">
                    <a16:rowId xmlns:a16="http://schemas.microsoft.com/office/drawing/2014/main" val="1953911914"/>
                  </a:ext>
                </a:extLst>
              </a:tr>
            </a:tbl>
          </a:graphicData>
        </a:graphic>
      </p:graphicFrame>
    </p:spTree>
    <p:extLst>
      <p:ext uri="{BB962C8B-B14F-4D97-AF65-F5344CB8AC3E}">
        <p14:creationId xmlns:p14="http://schemas.microsoft.com/office/powerpoint/2010/main" val="156044220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52CA2-4429-F5EE-8F48-30A3430E440F}"/>
              </a:ext>
            </a:extLst>
          </p:cNvPr>
          <p:cNvSpPr>
            <a:spLocks noGrp="1"/>
          </p:cNvSpPr>
          <p:nvPr>
            <p:ph type="title"/>
          </p:nvPr>
        </p:nvSpPr>
        <p:spPr>
          <a:xfrm>
            <a:off x="3492190" y="0"/>
            <a:ext cx="3611137" cy="1325563"/>
          </a:xfrm>
        </p:spPr>
        <p:txBody>
          <a:bodyPr/>
          <a:lstStyle/>
          <a:p>
            <a:r>
              <a:rPr lang="en-US" b="1" dirty="0">
                <a:latin typeface="+mn-lt"/>
              </a:rPr>
              <a:t>Example 6: </a:t>
            </a:r>
            <a:endParaRPr lang="en-AU" b="1" dirty="0">
              <a:latin typeface="+mn-lt"/>
            </a:endParaRPr>
          </a:p>
        </p:txBody>
      </p:sp>
      <p:sp>
        <p:nvSpPr>
          <p:cNvPr id="3" name="Slide Number Placeholder 2">
            <a:extLst>
              <a:ext uri="{FF2B5EF4-FFF2-40B4-BE49-F238E27FC236}">
                <a16:creationId xmlns:a16="http://schemas.microsoft.com/office/drawing/2014/main" id="{2B7B2B46-83A6-E5F3-EA08-B1F6781105D3}"/>
              </a:ext>
            </a:extLst>
          </p:cNvPr>
          <p:cNvSpPr>
            <a:spLocks noGrp="1"/>
          </p:cNvSpPr>
          <p:nvPr>
            <p:ph type="sldNum" sz="quarter" idx="12"/>
          </p:nvPr>
        </p:nvSpPr>
        <p:spPr/>
        <p:txBody>
          <a:bodyPr/>
          <a:lstStyle/>
          <a:p>
            <a:fld id="{F830CF16-402D-43F7-B818-8640906456B2}" type="slidenum">
              <a:rPr lang="en-AU" smtClean="0"/>
              <a:t>48</a:t>
            </a:fld>
            <a:endParaRPr lang="en-AU"/>
          </a:p>
        </p:txBody>
      </p:sp>
      <p:pic>
        <p:nvPicPr>
          <p:cNvPr id="8" name="Picture 7">
            <a:extLst>
              <a:ext uri="{FF2B5EF4-FFF2-40B4-BE49-F238E27FC236}">
                <a16:creationId xmlns:a16="http://schemas.microsoft.com/office/drawing/2014/main" id="{D6B2514B-49B5-BBA3-AC90-FC86B30E71A0}"/>
              </a:ext>
            </a:extLst>
          </p:cNvPr>
          <p:cNvPicPr>
            <a:picLocks noChangeAspect="1"/>
          </p:cNvPicPr>
          <p:nvPr/>
        </p:nvPicPr>
        <p:blipFill>
          <a:blip r:embed="rId2"/>
          <a:stretch>
            <a:fillRect/>
          </a:stretch>
        </p:blipFill>
        <p:spPr>
          <a:xfrm>
            <a:off x="2791522" y="1316524"/>
            <a:ext cx="9400478" cy="5451638"/>
          </a:xfrm>
          <a:prstGeom prst="rect">
            <a:avLst/>
          </a:prstGeom>
        </p:spPr>
      </p:pic>
      <p:sp>
        <p:nvSpPr>
          <p:cNvPr id="9" name="TextBox 8">
            <a:extLst>
              <a:ext uri="{FF2B5EF4-FFF2-40B4-BE49-F238E27FC236}">
                <a16:creationId xmlns:a16="http://schemas.microsoft.com/office/drawing/2014/main" id="{4EF7143A-0E3D-5BA7-EC33-A34DD5DA0E29}"/>
              </a:ext>
            </a:extLst>
          </p:cNvPr>
          <p:cNvSpPr txBox="1"/>
          <p:nvPr/>
        </p:nvSpPr>
        <p:spPr>
          <a:xfrm>
            <a:off x="0" y="1316524"/>
            <a:ext cx="2791522" cy="5450851"/>
          </a:xfrm>
          <a:prstGeom prst="rect">
            <a:avLst/>
          </a:prstGeom>
          <a:noFill/>
        </p:spPr>
        <p:txBody>
          <a:bodyPr wrap="square" rtlCol="0">
            <a:spAutoFit/>
          </a:bodyPr>
          <a:lstStyle/>
          <a:p>
            <a:pPr>
              <a:lnSpc>
                <a:spcPct val="150000"/>
              </a:lnSpc>
            </a:pPr>
            <a:r>
              <a:rPr lang="en-US" dirty="0"/>
              <a:t>This code provides a complete HTML document with internal CSS. The </a:t>
            </a:r>
            <a:r>
              <a:rPr lang="en-US" b="1" dirty="0"/>
              <a:t>.box</a:t>
            </a:r>
            <a:r>
              <a:rPr lang="en-US" dirty="0"/>
              <a:t> class demonstrates the CSS box model by setting </a:t>
            </a:r>
            <a:r>
              <a:rPr lang="en-US" b="1" dirty="0"/>
              <a:t>width, padding, border, and margin</a:t>
            </a:r>
            <a:r>
              <a:rPr lang="en-US" dirty="0"/>
              <a:t>. Additionally, it includes </a:t>
            </a:r>
            <a:r>
              <a:rPr lang="en-US" b="1" dirty="0"/>
              <a:t>background-color, background-image, background-repeat, </a:t>
            </a:r>
            <a:r>
              <a:rPr lang="en-US" dirty="0"/>
              <a:t>and</a:t>
            </a:r>
            <a:r>
              <a:rPr lang="en-US" b="1" dirty="0"/>
              <a:t> background-position</a:t>
            </a:r>
            <a:r>
              <a:rPr lang="en-US" dirty="0"/>
              <a:t> to illustrate how background properties can be used.</a:t>
            </a:r>
            <a:endParaRPr lang="en-AU" dirty="0"/>
          </a:p>
        </p:txBody>
      </p:sp>
    </p:spTree>
    <p:extLst>
      <p:ext uri="{BB962C8B-B14F-4D97-AF65-F5344CB8AC3E}">
        <p14:creationId xmlns:p14="http://schemas.microsoft.com/office/powerpoint/2010/main" val="231640271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52CA2-4429-F5EE-8F48-30A3430E440F}"/>
              </a:ext>
            </a:extLst>
          </p:cNvPr>
          <p:cNvSpPr>
            <a:spLocks noGrp="1"/>
          </p:cNvSpPr>
          <p:nvPr>
            <p:ph type="title"/>
          </p:nvPr>
        </p:nvSpPr>
        <p:spPr>
          <a:xfrm>
            <a:off x="3492190" y="0"/>
            <a:ext cx="3611137" cy="1325563"/>
          </a:xfrm>
        </p:spPr>
        <p:txBody>
          <a:bodyPr/>
          <a:lstStyle/>
          <a:p>
            <a:r>
              <a:rPr lang="en-US" b="1" dirty="0">
                <a:latin typeface="+mn-lt"/>
              </a:rPr>
              <a:t>Example 6: </a:t>
            </a:r>
            <a:endParaRPr lang="en-AU" b="1" dirty="0">
              <a:latin typeface="+mn-lt"/>
            </a:endParaRPr>
          </a:p>
        </p:txBody>
      </p:sp>
      <p:sp>
        <p:nvSpPr>
          <p:cNvPr id="3" name="Slide Number Placeholder 2">
            <a:extLst>
              <a:ext uri="{FF2B5EF4-FFF2-40B4-BE49-F238E27FC236}">
                <a16:creationId xmlns:a16="http://schemas.microsoft.com/office/drawing/2014/main" id="{2B7B2B46-83A6-E5F3-EA08-B1F6781105D3}"/>
              </a:ext>
            </a:extLst>
          </p:cNvPr>
          <p:cNvSpPr>
            <a:spLocks noGrp="1"/>
          </p:cNvSpPr>
          <p:nvPr>
            <p:ph type="sldNum" sz="quarter" idx="12"/>
          </p:nvPr>
        </p:nvSpPr>
        <p:spPr/>
        <p:txBody>
          <a:bodyPr/>
          <a:lstStyle/>
          <a:p>
            <a:fld id="{F830CF16-402D-43F7-B818-8640906456B2}" type="slidenum">
              <a:rPr lang="en-AU" smtClean="0"/>
              <a:t>49</a:t>
            </a:fld>
            <a:endParaRPr lang="en-AU"/>
          </a:p>
        </p:txBody>
      </p:sp>
      <p:pic>
        <p:nvPicPr>
          <p:cNvPr id="5" name="Picture 4">
            <a:extLst>
              <a:ext uri="{FF2B5EF4-FFF2-40B4-BE49-F238E27FC236}">
                <a16:creationId xmlns:a16="http://schemas.microsoft.com/office/drawing/2014/main" id="{DCC2B72F-808A-C022-E380-9894D4AA9B22}"/>
              </a:ext>
            </a:extLst>
          </p:cNvPr>
          <p:cNvPicPr>
            <a:picLocks noChangeAspect="1"/>
          </p:cNvPicPr>
          <p:nvPr/>
        </p:nvPicPr>
        <p:blipFill>
          <a:blip r:embed="rId2"/>
          <a:stretch>
            <a:fillRect/>
          </a:stretch>
        </p:blipFill>
        <p:spPr>
          <a:xfrm>
            <a:off x="0" y="1406362"/>
            <a:ext cx="9400478" cy="5451638"/>
          </a:xfrm>
          <a:prstGeom prst="rect">
            <a:avLst/>
          </a:prstGeom>
        </p:spPr>
      </p:pic>
      <p:pic>
        <p:nvPicPr>
          <p:cNvPr id="6" name="Picture 5">
            <a:extLst>
              <a:ext uri="{FF2B5EF4-FFF2-40B4-BE49-F238E27FC236}">
                <a16:creationId xmlns:a16="http://schemas.microsoft.com/office/drawing/2014/main" id="{32619EC1-5108-85FF-743B-81227672A997}"/>
              </a:ext>
            </a:extLst>
          </p:cNvPr>
          <p:cNvPicPr>
            <a:picLocks noChangeAspect="1"/>
          </p:cNvPicPr>
          <p:nvPr/>
        </p:nvPicPr>
        <p:blipFill>
          <a:blip r:embed="rId3"/>
          <a:stretch>
            <a:fillRect/>
          </a:stretch>
        </p:blipFill>
        <p:spPr>
          <a:xfrm>
            <a:off x="6824546" y="1004225"/>
            <a:ext cx="5367454" cy="3127956"/>
          </a:xfrm>
          <a:prstGeom prst="rect">
            <a:avLst/>
          </a:prstGeom>
        </p:spPr>
      </p:pic>
    </p:spTree>
    <p:extLst>
      <p:ext uri="{BB962C8B-B14F-4D97-AF65-F5344CB8AC3E}">
        <p14:creationId xmlns:p14="http://schemas.microsoft.com/office/powerpoint/2010/main" val="6487931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AF80B0B-6CEA-0C29-6522-3F30292DC39A}"/>
              </a:ext>
            </a:extLst>
          </p:cNvPr>
          <p:cNvPicPr>
            <a:picLocks noChangeAspect="1"/>
          </p:cNvPicPr>
          <p:nvPr/>
        </p:nvPicPr>
        <p:blipFill>
          <a:blip r:embed="rId2"/>
          <a:stretch>
            <a:fillRect/>
          </a:stretch>
        </p:blipFill>
        <p:spPr>
          <a:xfrm>
            <a:off x="1" y="0"/>
            <a:ext cx="7558748" cy="2806995"/>
          </a:xfrm>
          <a:prstGeom prst="rect">
            <a:avLst/>
          </a:prstGeom>
        </p:spPr>
      </p:pic>
      <p:sp>
        <p:nvSpPr>
          <p:cNvPr id="13" name="TextBox 12">
            <a:extLst>
              <a:ext uri="{FF2B5EF4-FFF2-40B4-BE49-F238E27FC236}">
                <a16:creationId xmlns:a16="http://schemas.microsoft.com/office/drawing/2014/main" id="{141F8DEE-5E87-9253-277C-1F0AF5222036}"/>
              </a:ext>
            </a:extLst>
          </p:cNvPr>
          <p:cNvSpPr txBox="1"/>
          <p:nvPr/>
        </p:nvSpPr>
        <p:spPr>
          <a:xfrm>
            <a:off x="8038214" y="148856"/>
            <a:ext cx="2806995" cy="769441"/>
          </a:xfrm>
          <a:prstGeom prst="rect">
            <a:avLst/>
          </a:prstGeom>
          <a:noFill/>
        </p:spPr>
        <p:txBody>
          <a:bodyPr wrap="square" rtlCol="0">
            <a:spAutoFit/>
          </a:bodyPr>
          <a:lstStyle/>
          <a:p>
            <a:r>
              <a:rPr lang="en-US" sz="4400" b="1" dirty="0"/>
              <a:t>Example 1:</a:t>
            </a:r>
            <a:endParaRPr lang="en-AU" sz="4400" b="1" dirty="0"/>
          </a:p>
        </p:txBody>
      </p:sp>
      <p:pic>
        <p:nvPicPr>
          <p:cNvPr id="15" name="Picture 14">
            <a:extLst>
              <a:ext uri="{FF2B5EF4-FFF2-40B4-BE49-F238E27FC236}">
                <a16:creationId xmlns:a16="http://schemas.microsoft.com/office/drawing/2014/main" id="{24F8BC2B-1AB6-9A39-ED1C-1B8BF26304B7}"/>
              </a:ext>
            </a:extLst>
          </p:cNvPr>
          <p:cNvPicPr>
            <a:picLocks noChangeAspect="1"/>
          </p:cNvPicPr>
          <p:nvPr/>
        </p:nvPicPr>
        <p:blipFill>
          <a:blip r:embed="rId3"/>
          <a:stretch>
            <a:fillRect/>
          </a:stretch>
        </p:blipFill>
        <p:spPr>
          <a:xfrm>
            <a:off x="3508744" y="2450292"/>
            <a:ext cx="8699060" cy="4407707"/>
          </a:xfrm>
          <a:prstGeom prst="rect">
            <a:avLst/>
          </a:prstGeom>
        </p:spPr>
      </p:pic>
      <p:sp>
        <p:nvSpPr>
          <p:cNvPr id="16" name="TextBox 15">
            <a:extLst>
              <a:ext uri="{FF2B5EF4-FFF2-40B4-BE49-F238E27FC236}">
                <a16:creationId xmlns:a16="http://schemas.microsoft.com/office/drawing/2014/main" id="{7E3AB47E-D54D-8668-415B-62C2CE5B49BD}"/>
              </a:ext>
            </a:extLst>
          </p:cNvPr>
          <p:cNvSpPr txBox="1"/>
          <p:nvPr/>
        </p:nvSpPr>
        <p:spPr>
          <a:xfrm>
            <a:off x="69574" y="2806995"/>
            <a:ext cx="3439170" cy="3594702"/>
          </a:xfrm>
          <a:prstGeom prst="rect">
            <a:avLst/>
          </a:prstGeom>
          <a:noFill/>
        </p:spPr>
        <p:txBody>
          <a:bodyPr wrap="square" rtlCol="0">
            <a:spAutoFit/>
          </a:bodyPr>
          <a:lstStyle/>
          <a:p>
            <a:pPr>
              <a:lnSpc>
                <a:spcPct val="150000"/>
              </a:lnSpc>
            </a:pPr>
            <a:r>
              <a:rPr lang="en-US" sz="2200" dirty="0"/>
              <a:t>This example shows how to use CSS to style </a:t>
            </a:r>
            <a:r>
              <a:rPr lang="en-US" sz="2200" b="1" dirty="0"/>
              <a:t>p</a:t>
            </a:r>
            <a:r>
              <a:rPr lang="en-US" sz="2200" dirty="0"/>
              <a:t> and </a:t>
            </a:r>
            <a:r>
              <a:rPr lang="en-US" sz="2200" b="1" dirty="0" err="1"/>
              <a:t>em</a:t>
            </a:r>
            <a:r>
              <a:rPr lang="en-US" sz="2200" dirty="0"/>
              <a:t> elements, using color and font-size properties. The </a:t>
            </a:r>
            <a:r>
              <a:rPr lang="en-US" sz="2200" b="1" dirty="0"/>
              <a:t>p</a:t>
            </a:r>
            <a:r>
              <a:rPr lang="en-US" sz="2200" dirty="0"/>
              <a:t> elements will have blue text of size 16 pixels, and the </a:t>
            </a:r>
            <a:r>
              <a:rPr lang="en-US" sz="2200" b="1" dirty="0" err="1"/>
              <a:t>em</a:t>
            </a:r>
            <a:r>
              <a:rPr lang="en-US" sz="2200" dirty="0"/>
              <a:t> elements will have red text.</a:t>
            </a:r>
            <a:endParaRPr lang="en-AU" sz="2200" dirty="0"/>
          </a:p>
        </p:txBody>
      </p:sp>
      <p:sp>
        <p:nvSpPr>
          <p:cNvPr id="2" name="TextBox 1">
            <a:extLst>
              <a:ext uri="{FF2B5EF4-FFF2-40B4-BE49-F238E27FC236}">
                <a16:creationId xmlns:a16="http://schemas.microsoft.com/office/drawing/2014/main" id="{AE0D9950-2B8F-CEC6-B4C0-7F88C20A63FA}"/>
              </a:ext>
            </a:extLst>
          </p:cNvPr>
          <p:cNvSpPr txBox="1"/>
          <p:nvPr/>
        </p:nvSpPr>
        <p:spPr>
          <a:xfrm>
            <a:off x="7089152" y="994314"/>
            <a:ext cx="5108713" cy="461665"/>
          </a:xfrm>
          <a:prstGeom prst="rect">
            <a:avLst/>
          </a:prstGeom>
          <a:solidFill>
            <a:schemeClr val="bg1"/>
          </a:solidFill>
          <a:ln>
            <a:solidFill>
              <a:srgbClr val="FF0000"/>
            </a:solidFill>
          </a:ln>
        </p:spPr>
        <p:txBody>
          <a:bodyPr wrap="square" rtlCol="0">
            <a:spAutoFit/>
          </a:bodyPr>
          <a:lstStyle/>
          <a:p>
            <a:pPr algn="ctr"/>
            <a:r>
              <a:rPr lang="en-AU" sz="2400" b="1" dirty="0"/>
              <a:t>The code is available on </a:t>
            </a:r>
            <a:r>
              <a:rPr lang="en-AU" sz="2400" b="1" dirty="0" err="1"/>
              <a:t>Github</a:t>
            </a:r>
            <a:endParaRPr lang="en-AU" sz="2400" b="1" dirty="0"/>
          </a:p>
        </p:txBody>
      </p:sp>
      <p:pic>
        <p:nvPicPr>
          <p:cNvPr id="4" name="Picture 3">
            <a:extLst>
              <a:ext uri="{FF2B5EF4-FFF2-40B4-BE49-F238E27FC236}">
                <a16:creationId xmlns:a16="http://schemas.microsoft.com/office/drawing/2014/main" id="{7A25D5F6-64F2-3D75-961A-26B506481E99}"/>
              </a:ext>
            </a:extLst>
          </p:cNvPr>
          <p:cNvPicPr>
            <a:picLocks noChangeAspect="1"/>
          </p:cNvPicPr>
          <p:nvPr/>
        </p:nvPicPr>
        <p:blipFill rotWithShape="1">
          <a:blip r:embed="rId4"/>
          <a:srcRect r="67065" b="81446"/>
          <a:stretch/>
        </p:blipFill>
        <p:spPr>
          <a:xfrm>
            <a:off x="6171429" y="1476192"/>
            <a:ext cx="6020570" cy="953887"/>
          </a:xfrm>
          <a:prstGeom prst="rect">
            <a:avLst/>
          </a:prstGeom>
          <a:ln>
            <a:solidFill>
              <a:srgbClr val="FF0000"/>
            </a:solidFill>
          </a:ln>
        </p:spPr>
      </p:pic>
    </p:spTree>
    <p:extLst>
      <p:ext uri="{BB962C8B-B14F-4D97-AF65-F5344CB8AC3E}">
        <p14:creationId xmlns:p14="http://schemas.microsoft.com/office/powerpoint/2010/main" val="118296849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70264" y="0"/>
            <a:ext cx="5629302" cy="1020762"/>
          </a:xfrm>
        </p:spPr>
        <p:txBody>
          <a:bodyPr/>
          <a:lstStyle/>
          <a:p>
            <a:pPr algn="ctr"/>
            <a:r>
              <a:rPr lang="en-US" dirty="0"/>
              <a:t>Margins and Padding</a:t>
            </a:r>
          </a:p>
        </p:txBody>
      </p:sp>
      <p:graphicFrame>
        <p:nvGraphicFramePr>
          <p:cNvPr id="89090" name="Object 2"/>
          <p:cNvGraphicFramePr>
            <a:graphicFrameLocks noChangeAspect="1"/>
          </p:cNvGraphicFramePr>
          <p:nvPr>
            <p:extLst>
              <p:ext uri="{D42A27DB-BD31-4B8C-83A1-F6EECF244321}">
                <p14:modId xmlns:p14="http://schemas.microsoft.com/office/powerpoint/2010/main" val="2956313139"/>
              </p:ext>
            </p:extLst>
          </p:nvPr>
        </p:nvGraphicFramePr>
        <p:xfrm>
          <a:off x="0" y="-9997"/>
          <a:ext cx="5250860" cy="6867997"/>
        </p:xfrm>
        <a:graphic>
          <a:graphicData uri="http://schemas.openxmlformats.org/presentationml/2006/ole">
            <mc:AlternateContent xmlns:mc="http://schemas.openxmlformats.org/markup-compatibility/2006">
              <mc:Choice xmlns:v="urn:schemas-microsoft-com:vml" Requires="v">
                <p:oleObj name="Visio" r:id="rId2" imgW="3881810" imgH="5076757" progId="Visio.Drawing.11">
                  <p:embed/>
                </p:oleObj>
              </mc:Choice>
              <mc:Fallback>
                <p:oleObj name="Visio" r:id="rId2" imgW="3881810" imgH="5076757" progId="Visio.Drawing.11">
                  <p:embed/>
                  <p:pic>
                    <p:nvPicPr>
                      <p:cNvPr id="89090" name="Object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9997"/>
                        <a:ext cx="5250860" cy="6867997"/>
                      </a:xfrm>
                      <a:prstGeom prst="rect">
                        <a:avLst/>
                      </a:prstGeom>
                      <a:solidFill>
                        <a:schemeClr val="bg1"/>
                      </a:solidFill>
                      <a:ln>
                        <a:noFill/>
                      </a:ln>
                      <a:effectLst/>
                    </p:spPr>
                  </p:pic>
                </p:oleObj>
              </mc:Fallback>
            </mc:AlternateContent>
          </a:graphicData>
        </a:graphic>
      </p:graphicFrame>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24213" y="80990"/>
            <a:ext cx="10363200" cy="1020762"/>
          </a:xfrm>
        </p:spPr>
        <p:txBody>
          <a:bodyPr/>
          <a:lstStyle/>
          <a:p>
            <a:r>
              <a:rPr lang="en-US" dirty="0"/>
              <a:t>Margins</a:t>
            </a:r>
          </a:p>
        </p:txBody>
      </p:sp>
      <p:sp>
        <p:nvSpPr>
          <p:cNvPr id="3" name="Content Placeholder 2"/>
          <p:cNvSpPr>
            <a:spLocks noGrp="1"/>
          </p:cNvSpPr>
          <p:nvPr>
            <p:ph idx="1"/>
          </p:nvPr>
        </p:nvSpPr>
        <p:spPr>
          <a:xfrm>
            <a:off x="0" y="1424094"/>
            <a:ext cx="6222380" cy="5135697"/>
          </a:xfrm>
        </p:spPr>
        <p:txBody>
          <a:bodyPr/>
          <a:lstStyle/>
          <a:p>
            <a:pPr>
              <a:lnSpc>
                <a:spcPct val="150000"/>
              </a:lnSpc>
            </a:pPr>
            <a:r>
              <a:rPr lang="en-US" dirty="0"/>
              <a:t>Did you notice that the space between paragraphs one and two and between two and three is the same as the space before paragraph one and after paragraph three? </a:t>
            </a:r>
          </a:p>
          <a:p>
            <a:pPr>
              <a:lnSpc>
                <a:spcPct val="150000"/>
              </a:lnSpc>
            </a:pPr>
            <a:r>
              <a:rPr lang="en-US" dirty="0"/>
              <a:t>This is due to the fact that adjoining vertical margins collapse. </a:t>
            </a:r>
          </a:p>
        </p:txBody>
      </p:sp>
      <p:graphicFrame>
        <p:nvGraphicFramePr>
          <p:cNvPr id="90114" name="Object 2"/>
          <p:cNvGraphicFramePr>
            <a:graphicFrameLocks noChangeAspect="1"/>
          </p:cNvGraphicFramePr>
          <p:nvPr>
            <p:extLst>
              <p:ext uri="{D42A27DB-BD31-4B8C-83A1-F6EECF244321}">
                <p14:modId xmlns:p14="http://schemas.microsoft.com/office/powerpoint/2010/main" val="3132967154"/>
              </p:ext>
            </p:extLst>
          </p:nvPr>
        </p:nvGraphicFramePr>
        <p:xfrm>
          <a:off x="6960220" y="13461"/>
          <a:ext cx="5231780" cy="6844539"/>
        </p:xfrm>
        <a:graphic>
          <a:graphicData uri="http://schemas.openxmlformats.org/presentationml/2006/ole">
            <mc:AlternateContent xmlns:mc="http://schemas.openxmlformats.org/markup-compatibility/2006">
              <mc:Choice xmlns:v="urn:schemas-microsoft-com:vml" Requires="v">
                <p:oleObj name="Visio" r:id="rId2" imgW="3881810" imgH="5076757" progId="Visio.Drawing.11">
                  <p:embed/>
                </p:oleObj>
              </mc:Choice>
              <mc:Fallback>
                <p:oleObj name="Visio" r:id="rId2" imgW="3881810" imgH="5076757" progId="Visio.Drawing.11">
                  <p:embed/>
                  <p:pic>
                    <p:nvPicPr>
                      <p:cNvPr id="90114" name="Object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60220" y="13461"/>
                        <a:ext cx="5231780" cy="6844539"/>
                      </a:xfrm>
                      <a:prstGeom prst="rect">
                        <a:avLst/>
                      </a:prstGeom>
                      <a:noFill/>
                    </p:spPr>
                  </p:pic>
                </p:oleObj>
              </mc:Fallback>
            </mc:AlternateContent>
          </a:graphicData>
        </a:graphic>
      </p:graphicFrame>
      <p:sp>
        <p:nvSpPr>
          <p:cNvPr id="6" name="Right Arrow 5"/>
          <p:cNvSpPr/>
          <p:nvPr/>
        </p:nvSpPr>
        <p:spPr>
          <a:xfrm>
            <a:off x="6436320" y="5252882"/>
            <a:ext cx="438199" cy="1668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Arrow 6"/>
          <p:cNvSpPr/>
          <p:nvPr/>
        </p:nvSpPr>
        <p:spPr>
          <a:xfrm>
            <a:off x="6436320" y="5710082"/>
            <a:ext cx="438199" cy="1668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ight Arrow 7"/>
          <p:cNvSpPr/>
          <p:nvPr/>
        </p:nvSpPr>
        <p:spPr>
          <a:xfrm>
            <a:off x="6436320" y="2720758"/>
            <a:ext cx="438199" cy="1668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Arrow 8"/>
          <p:cNvSpPr/>
          <p:nvPr/>
        </p:nvSpPr>
        <p:spPr>
          <a:xfrm>
            <a:off x="6436320" y="3025558"/>
            <a:ext cx="438199" cy="1668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0" y="175418"/>
            <a:ext cx="10363200" cy="1020762"/>
          </a:xfrm>
        </p:spPr>
        <p:txBody>
          <a:bodyPr/>
          <a:lstStyle/>
          <a:p>
            <a:r>
              <a:rPr lang="en-US" dirty="0"/>
              <a:t>Width and Height</a:t>
            </a:r>
          </a:p>
        </p:txBody>
      </p:sp>
      <p:sp>
        <p:nvSpPr>
          <p:cNvPr id="3" name="Content Placeholder 2"/>
          <p:cNvSpPr>
            <a:spLocks noGrp="1"/>
          </p:cNvSpPr>
          <p:nvPr>
            <p:ph idx="1"/>
          </p:nvPr>
        </p:nvSpPr>
        <p:spPr>
          <a:xfrm>
            <a:off x="0" y="1646238"/>
            <a:ext cx="12310946" cy="4525963"/>
          </a:xfrm>
        </p:spPr>
        <p:txBody>
          <a:bodyPr/>
          <a:lstStyle/>
          <a:p>
            <a:pPr>
              <a:lnSpc>
                <a:spcPct val="150000"/>
              </a:lnSpc>
            </a:pPr>
            <a:r>
              <a:rPr lang="en-US" dirty="0"/>
              <a:t>The width and height properties specify the size of the element’s content area. </a:t>
            </a:r>
          </a:p>
          <a:p>
            <a:pPr>
              <a:lnSpc>
                <a:spcPct val="150000"/>
              </a:lnSpc>
            </a:pPr>
            <a:r>
              <a:rPr lang="en-US" dirty="0"/>
              <a:t>Perhaps the only rival for collapsing margins in troubling our students, box dimensions have a number of potential issues.</a:t>
            </a:r>
          </a:p>
          <a:p>
            <a:pPr>
              <a:lnSpc>
                <a:spcPct val="150000"/>
              </a:lnSpc>
            </a:pPr>
            <a:endParaRPr lang="en-US" dirty="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0" y="175418"/>
            <a:ext cx="10363200" cy="1020762"/>
          </a:xfrm>
        </p:spPr>
        <p:txBody>
          <a:bodyPr/>
          <a:lstStyle/>
          <a:p>
            <a:r>
              <a:rPr lang="en-US" dirty="0"/>
              <a:t>Width and Height</a:t>
            </a:r>
          </a:p>
        </p:txBody>
      </p:sp>
      <p:sp>
        <p:nvSpPr>
          <p:cNvPr id="3" name="Content Placeholder 2"/>
          <p:cNvSpPr>
            <a:spLocks noGrp="1"/>
          </p:cNvSpPr>
          <p:nvPr>
            <p:ph idx="1"/>
          </p:nvPr>
        </p:nvSpPr>
        <p:spPr>
          <a:xfrm>
            <a:off x="0" y="1646238"/>
            <a:ext cx="12192000" cy="5211762"/>
          </a:xfrm>
        </p:spPr>
        <p:txBody>
          <a:bodyPr>
            <a:noAutofit/>
          </a:bodyPr>
          <a:lstStyle/>
          <a:p>
            <a:pPr>
              <a:lnSpc>
                <a:spcPct val="150000"/>
              </a:lnSpc>
            </a:pPr>
            <a:r>
              <a:rPr lang="en-US" dirty="0"/>
              <a:t>Only block-level elements and non-text inline elements such as images have a </a:t>
            </a:r>
            <a:r>
              <a:rPr lang="en-US" b="1" dirty="0"/>
              <a:t>width</a:t>
            </a:r>
            <a:r>
              <a:rPr lang="en-US" dirty="0"/>
              <a:t> and </a:t>
            </a:r>
            <a:r>
              <a:rPr lang="en-US" b="1" dirty="0"/>
              <a:t>height</a:t>
            </a:r>
            <a:r>
              <a:rPr lang="en-US" dirty="0"/>
              <a:t> that you can specify. </a:t>
            </a:r>
          </a:p>
          <a:p>
            <a:pPr>
              <a:lnSpc>
                <a:spcPct val="150000"/>
              </a:lnSpc>
            </a:pPr>
            <a:r>
              <a:rPr lang="en-US" dirty="0"/>
              <a:t>By default the width of and height of elements is the actual size of the content.</a:t>
            </a:r>
          </a:p>
          <a:p>
            <a:pPr>
              <a:lnSpc>
                <a:spcPct val="150000"/>
              </a:lnSpc>
            </a:pPr>
            <a:r>
              <a:rPr lang="en-US" dirty="0"/>
              <a:t>For text, </a:t>
            </a:r>
          </a:p>
          <a:p>
            <a:pPr marL="342900" indent="-342900">
              <a:lnSpc>
                <a:spcPct val="150000"/>
              </a:lnSpc>
              <a:buFont typeface="Arial" panose="020B0604020202020204" pitchFamily="34" charset="0"/>
              <a:buChar char="•"/>
            </a:pPr>
            <a:r>
              <a:rPr lang="en-US" dirty="0"/>
              <a:t>this is determined by the font size and font face; </a:t>
            </a:r>
          </a:p>
          <a:p>
            <a:pPr>
              <a:lnSpc>
                <a:spcPct val="150000"/>
              </a:lnSpc>
            </a:pPr>
            <a:r>
              <a:rPr lang="en-US" dirty="0"/>
              <a:t>For images, </a:t>
            </a:r>
          </a:p>
          <a:p>
            <a:pPr marL="342900" indent="-342900">
              <a:lnSpc>
                <a:spcPct val="150000"/>
              </a:lnSpc>
              <a:buFont typeface="Arial" panose="020B0604020202020204" pitchFamily="34" charset="0"/>
              <a:buChar char="•"/>
            </a:pPr>
            <a:r>
              <a:rPr lang="en-US" dirty="0"/>
              <a:t>the width and height of the actual image in pixels determines the element box’s dimensions.</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24721" y="-55255"/>
            <a:ext cx="10515600" cy="1325563"/>
          </a:xfrm>
        </p:spPr>
        <p:txBody>
          <a:bodyPr/>
          <a:lstStyle/>
          <a:p>
            <a:r>
              <a:rPr lang="en-US" dirty="0"/>
              <a:t>Width and Height</a:t>
            </a:r>
          </a:p>
        </p:txBody>
      </p:sp>
      <p:graphicFrame>
        <p:nvGraphicFramePr>
          <p:cNvPr id="93186" name="Object 2"/>
          <p:cNvGraphicFramePr>
            <a:graphicFrameLocks noChangeAspect="1"/>
          </p:cNvGraphicFramePr>
          <p:nvPr>
            <p:extLst>
              <p:ext uri="{D42A27DB-BD31-4B8C-83A1-F6EECF244321}">
                <p14:modId xmlns:p14="http://schemas.microsoft.com/office/powerpoint/2010/main" val="1421825065"/>
              </p:ext>
            </p:extLst>
          </p:nvPr>
        </p:nvGraphicFramePr>
        <p:xfrm>
          <a:off x="890778" y="1270308"/>
          <a:ext cx="10410444" cy="5566914"/>
        </p:xfrm>
        <a:graphic>
          <a:graphicData uri="http://schemas.openxmlformats.org/presentationml/2006/ole">
            <mc:AlternateContent xmlns:mc="http://schemas.openxmlformats.org/markup-compatibility/2006">
              <mc:Choice xmlns:v="urn:schemas-microsoft-com:vml" Requires="v">
                <p:oleObj name="Visio" r:id="rId2" imgW="4203539" imgH="2247630" progId="Visio.Drawing.11">
                  <p:embed/>
                </p:oleObj>
              </mc:Choice>
              <mc:Fallback>
                <p:oleObj name="Visio" r:id="rId2" imgW="4203539" imgH="2247630" progId="Visio.Drawing.11">
                  <p:embed/>
                  <p:pic>
                    <p:nvPicPr>
                      <p:cNvPr id="93186" name="Object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0778" y="1270308"/>
                        <a:ext cx="10410444" cy="5566914"/>
                      </a:xfrm>
                      <a:prstGeom prst="rect">
                        <a:avLst/>
                      </a:prstGeom>
                      <a:noFill/>
                      <a:ln>
                        <a:noFill/>
                      </a:ln>
                      <a:effectLst/>
                    </p:spPr>
                  </p:pic>
                </p:oleObj>
              </mc:Fallback>
            </mc:AlternateContent>
          </a:graphicData>
        </a:graphic>
      </p:graphicFrame>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42624" y="109081"/>
            <a:ext cx="10363200" cy="1020762"/>
          </a:xfrm>
        </p:spPr>
        <p:txBody>
          <a:bodyPr/>
          <a:lstStyle/>
          <a:p>
            <a:r>
              <a:rPr lang="en-US" dirty="0"/>
              <a:t>Text Properties</a:t>
            </a:r>
          </a:p>
        </p:txBody>
      </p:sp>
      <p:sp>
        <p:nvSpPr>
          <p:cNvPr id="3" name="Content Placeholder 2"/>
          <p:cNvSpPr>
            <a:spLocks noGrp="1"/>
          </p:cNvSpPr>
          <p:nvPr>
            <p:ph idx="1"/>
          </p:nvPr>
        </p:nvSpPr>
        <p:spPr/>
        <p:txBody>
          <a:bodyPr/>
          <a:lstStyle/>
          <a:p>
            <a:pPr>
              <a:lnSpc>
                <a:spcPct val="150000"/>
              </a:lnSpc>
            </a:pPr>
            <a:r>
              <a:rPr lang="en-US" dirty="0"/>
              <a:t>CSS provides two types of properties that affect text. </a:t>
            </a:r>
          </a:p>
          <a:p>
            <a:pPr marL="342900" indent="-342900">
              <a:lnSpc>
                <a:spcPct val="150000"/>
              </a:lnSpc>
              <a:buFont typeface="Arial" panose="020B0604020202020204" pitchFamily="34" charset="0"/>
              <a:buChar char="•"/>
            </a:pPr>
            <a:r>
              <a:rPr lang="en-US" b="1" dirty="0"/>
              <a:t>font properties </a:t>
            </a:r>
            <a:r>
              <a:rPr lang="en-US" dirty="0"/>
              <a:t>that affect the font and its appearance. </a:t>
            </a:r>
          </a:p>
          <a:p>
            <a:pPr marL="342900" indent="-342900">
              <a:lnSpc>
                <a:spcPct val="150000"/>
              </a:lnSpc>
              <a:buFont typeface="Arial" panose="020B0604020202020204" pitchFamily="34" charset="0"/>
              <a:buChar char="•"/>
            </a:pPr>
            <a:r>
              <a:rPr lang="en-US" b="1" dirty="0"/>
              <a:t>paragraph properties </a:t>
            </a:r>
            <a:r>
              <a:rPr lang="en-US" dirty="0"/>
              <a:t>that affect the text in a similar way no matter which font is being used. </a:t>
            </a:r>
          </a:p>
          <a:p>
            <a:pPr>
              <a:lnSpc>
                <a:spcPct val="150000"/>
              </a:lnSpc>
            </a:pPr>
            <a:endParaRPr lang="en-US" dirty="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136D732-FA88-97D0-5E20-1901A331068C}"/>
              </a:ext>
            </a:extLst>
          </p:cNvPr>
          <p:cNvPicPr>
            <a:picLocks noChangeAspect="1"/>
          </p:cNvPicPr>
          <p:nvPr/>
        </p:nvPicPr>
        <p:blipFill>
          <a:blip r:embed="rId2"/>
          <a:stretch>
            <a:fillRect/>
          </a:stretch>
        </p:blipFill>
        <p:spPr>
          <a:xfrm>
            <a:off x="1522025" y="0"/>
            <a:ext cx="10669975" cy="2631688"/>
          </a:xfrm>
          <a:prstGeom prst="rect">
            <a:avLst/>
          </a:prstGeom>
          <a:ln>
            <a:solidFill>
              <a:srgbClr val="FF0000"/>
            </a:solidFill>
          </a:ln>
        </p:spPr>
      </p:pic>
      <p:pic>
        <p:nvPicPr>
          <p:cNvPr id="9" name="Picture 8">
            <a:extLst>
              <a:ext uri="{FF2B5EF4-FFF2-40B4-BE49-F238E27FC236}">
                <a16:creationId xmlns:a16="http://schemas.microsoft.com/office/drawing/2014/main" id="{C6628B90-E0D8-B1D8-54F2-DE1732E061BC}"/>
              </a:ext>
            </a:extLst>
          </p:cNvPr>
          <p:cNvPicPr>
            <a:picLocks noChangeAspect="1"/>
          </p:cNvPicPr>
          <p:nvPr/>
        </p:nvPicPr>
        <p:blipFill>
          <a:blip r:embed="rId3"/>
          <a:stretch>
            <a:fillRect/>
          </a:stretch>
        </p:blipFill>
        <p:spPr>
          <a:xfrm>
            <a:off x="1929160" y="2631688"/>
            <a:ext cx="9445084" cy="4329123"/>
          </a:xfrm>
          <a:prstGeom prst="rect">
            <a:avLst/>
          </a:prstGeom>
          <a:ln>
            <a:solidFill>
              <a:srgbClr val="FF0000"/>
            </a:solidFill>
          </a:ln>
        </p:spPr>
      </p:pic>
      <p:sp>
        <p:nvSpPr>
          <p:cNvPr id="2" name="Title 1"/>
          <p:cNvSpPr>
            <a:spLocks noGrp="1"/>
          </p:cNvSpPr>
          <p:nvPr>
            <p:ph type="title"/>
          </p:nvPr>
        </p:nvSpPr>
        <p:spPr>
          <a:xfrm>
            <a:off x="1272683" y="-215299"/>
            <a:ext cx="10363200" cy="1020762"/>
          </a:xfrm>
        </p:spPr>
        <p:txBody>
          <a:bodyPr/>
          <a:lstStyle/>
          <a:p>
            <a:pPr algn="ctr"/>
            <a:r>
              <a:rPr lang="en-US" dirty="0"/>
              <a:t>Text Properties</a:t>
            </a:r>
          </a:p>
        </p:txBody>
      </p:sp>
    </p:spTree>
    <p:extLst>
      <p:ext uri="{BB962C8B-B14F-4D97-AF65-F5344CB8AC3E}">
        <p14:creationId xmlns:p14="http://schemas.microsoft.com/office/powerpoint/2010/main" val="306688720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1144EBB-0E73-E066-90ED-FFCE218FAB1F}"/>
              </a:ext>
            </a:extLst>
          </p:cNvPr>
          <p:cNvPicPr>
            <a:picLocks noChangeAspect="1"/>
          </p:cNvPicPr>
          <p:nvPr/>
        </p:nvPicPr>
        <p:blipFill>
          <a:blip r:embed="rId2"/>
          <a:stretch>
            <a:fillRect/>
          </a:stretch>
        </p:blipFill>
        <p:spPr>
          <a:xfrm>
            <a:off x="5776332" y="-14049"/>
            <a:ext cx="6415668" cy="6872049"/>
          </a:xfrm>
          <a:prstGeom prst="rect">
            <a:avLst/>
          </a:prstGeom>
        </p:spPr>
      </p:pic>
      <p:sp>
        <p:nvSpPr>
          <p:cNvPr id="9" name="TextBox 8">
            <a:extLst>
              <a:ext uri="{FF2B5EF4-FFF2-40B4-BE49-F238E27FC236}">
                <a16:creationId xmlns:a16="http://schemas.microsoft.com/office/drawing/2014/main" id="{7FCB614F-22F5-514D-53A0-B750C66030E8}"/>
              </a:ext>
            </a:extLst>
          </p:cNvPr>
          <p:cNvSpPr txBox="1"/>
          <p:nvPr/>
        </p:nvSpPr>
        <p:spPr>
          <a:xfrm>
            <a:off x="0" y="-15148"/>
            <a:ext cx="5776332" cy="2071208"/>
          </a:xfrm>
          <a:prstGeom prst="rect">
            <a:avLst/>
          </a:prstGeom>
          <a:solidFill>
            <a:schemeClr val="bg1"/>
          </a:solidFill>
        </p:spPr>
        <p:txBody>
          <a:bodyPr wrap="square" rtlCol="0">
            <a:spAutoFit/>
          </a:bodyPr>
          <a:lstStyle/>
          <a:p>
            <a:pPr>
              <a:lnSpc>
                <a:spcPct val="150000"/>
              </a:lnSpc>
            </a:pPr>
            <a:r>
              <a:rPr lang="en-US" sz="2200" dirty="0"/>
              <a:t>Let's integrate the concepts of borders, margins, padding, and text properties into your provided HTML/CSS example. We already have a </a:t>
            </a:r>
            <a:r>
              <a:rPr lang="en-US" sz="2200" b="1" dirty="0"/>
              <a:t>.box </a:t>
            </a:r>
            <a:r>
              <a:rPr lang="en-US" sz="2200" dirty="0"/>
              <a:t>class that sets these properties for a div element.</a:t>
            </a:r>
            <a:endParaRPr lang="en-AU" sz="2200" dirty="0"/>
          </a:p>
        </p:txBody>
      </p:sp>
      <p:pic>
        <p:nvPicPr>
          <p:cNvPr id="13" name="Picture 12">
            <a:extLst>
              <a:ext uri="{FF2B5EF4-FFF2-40B4-BE49-F238E27FC236}">
                <a16:creationId xmlns:a16="http://schemas.microsoft.com/office/drawing/2014/main" id="{E43B7CC3-7C4D-1716-0780-A44B19C39BE0}"/>
              </a:ext>
            </a:extLst>
          </p:cNvPr>
          <p:cNvPicPr>
            <a:picLocks noChangeAspect="1"/>
          </p:cNvPicPr>
          <p:nvPr/>
        </p:nvPicPr>
        <p:blipFill>
          <a:blip r:embed="rId3"/>
          <a:stretch>
            <a:fillRect/>
          </a:stretch>
        </p:blipFill>
        <p:spPr>
          <a:xfrm>
            <a:off x="-1" y="2060306"/>
            <a:ext cx="4471639" cy="4797694"/>
          </a:xfrm>
          <a:prstGeom prst="rect">
            <a:avLst/>
          </a:prstGeom>
        </p:spPr>
      </p:pic>
      <p:sp>
        <p:nvSpPr>
          <p:cNvPr id="6" name="Title 1">
            <a:extLst>
              <a:ext uri="{FF2B5EF4-FFF2-40B4-BE49-F238E27FC236}">
                <a16:creationId xmlns:a16="http://schemas.microsoft.com/office/drawing/2014/main" id="{93B72E3A-DB34-8EBE-499D-C861D223A619}"/>
              </a:ext>
            </a:extLst>
          </p:cNvPr>
          <p:cNvSpPr>
            <a:spLocks noGrp="1"/>
          </p:cNvSpPr>
          <p:nvPr>
            <p:ph type="title"/>
          </p:nvPr>
        </p:nvSpPr>
        <p:spPr>
          <a:xfrm>
            <a:off x="7029927" y="-367990"/>
            <a:ext cx="5269869" cy="1325563"/>
          </a:xfrm>
        </p:spPr>
        <p:txBody>
          <a:bodyPr/>
          <a:lstStyle/>
          <a:p>
            <a:pPr algn="ctr"/>
            <a:r>
              <a:rPr lang="en-US" b="1" dirty="0">
                <a:latin typeface="+mn-lt"/>
              </a:rPr>
              <a:t>Example 7: </a:t>
            </a:r>
            <a:endParaRPr lang="en-AU" b="1" dirty="0">
              <a:latin typeface="+mn-lt"/>
            </a:endParaRPr>
          </a:p>
        </p:txBody>
      </p:sp>
      <p:pic>
        <p:nvPicPr>
          <p:cNvPr id="15" name="Picture 14">
            <a:extLst>
              <a:ext uri="{FF2B5EF4-FFF2-40B4-BE49-F238E27FC236}">
                <a16:creationId xmlns:a16="http://schemas.microsoft.com/office/drawing/2014/main" id="{859B0F3C-3CD6-BD21-F4C3-574B6C670C74}"/>
              </a:ext>
            </a:extLst>
          </p:cNvPr>
          <p:cNvPicPr>
            <a:picLocks noChangeAspect="1"/>
          </p:cNvPicPr>
          <p:nvPr/>
        </p:nvPicPr>
        <p:blipFill>
          <a:blip r:embed="rId4"/>
          <a:stretch>
            <a:fillRect/>
          </a:stretch>
        </p:blipFill>
        <p:spPr>
          <a:xfrm>
            <a:off x="1803669" y="2631990"/>
            <a:ext cx="3972663" cy="797010"/>
          </a:xfrm>
          <a:prstGeom prst="rect">
            <a:avLst/>
          </a:prstGeom>
        </p:spPr>
      </p:pic>
    </p:spTree>
    <p:extLst>
      <p:ext uri="{BB962C8B-B14F-4D97-AF65-F5344CB8AC3E}">
        <p14:creationId xmlns:p14="http://schemas.microsoft.com/office/powerpoint/2010/main" val="840018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par>
                                <p:cTn id="9" presetID="42"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1000"/>
                                        <p:tgtEl>
                                          <p:spTgt spid="13"/>
                                        </p:tgtEl>
                                      </p:cBhvr>
                                    </p:animEffect>
                                    <p:anim calcmode="lin" valueType="num">
                                      <p:cBhvr>
                                        <p:cTn id="12" dur="1000" fill="hold"/>
                                        <p:tgtEl>
                                          <p:spTgt spid="13"/>
                                        </p:tgtEl>
                                        <p:attrNameLst>
                                          <p:attrName>ppt_x</p:attrName>
                                        </p:attrNameLst>
                                      </p:cBhvr>
                                      <p:tavLst>
                                        <p:tav tm="0">
                                          <p:val>
                                            <p:strVal val="#ppt_x"/>
                                          </p:val>
                                        </p:tav>
                                        <p:tav tm="100000">
                                          <p:val>
                                            <p:strVal val="#ppt_x"/>
                                          </p:val>
                                        </p:tav>
                                      </p:tavLst>
                                    </p:anim>
                                    <p:anim calcmode="lin" valueType="num">
                                      <p:cBhvr>
                                        <p:cTn id="13"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1144EBB-0E73-E066-90ED-FFCE218FAB1F}"/>
              </a:ext>
            </a:extLst>
          </p:cNvPr>
          <p:cNvPicPr>
            <a:picLocks noChangeAspect="1"/>
          </p:cNvPicPr>
          <p:nvPr/>
        </p:nvPicPr>
        <p:blipFill>
          <a:blip r:embed="rId2"/>
          <a:stretch>
            <a:fillRect/>
          </a:stretch>
        </p:blipFill>
        <p:spPr>
          <a:xfrm>
            <a:off x="5776332" y="-14049"/>
            <a:ext cx="6415668" cy="6872049"/>
          </a:xfrm>
          <a:prstGeom prst="rect">
            <a:avLst/>
          </a:prstGeom>
        </p:spPr>
      </p:pic>
      <p:sp>
        <p:nvSpPr>
          <p:cNvPr id="9" name="TextBox 8">
            <a:extLst>
              <a:ext uri="{FF2B5EF4-FFF2-40B4-BE49-F238E27FC236}">
                <a16:creationId xmlns:a16="http://schemas.microsoft.com/office/drawing/2014/main" id="{7FCB614F-22F5-514D-53A0-B750C66030E8}"/>
              </a:ext>
            </a:extLst>
          </p:cNvPr>
          <p:cNvSpPr txBox="1"/>
          <p:nvPr/>
        </p:nvSpPr>
        <p:spPr>
          <a:xfrm>
            <a:off x="0" y="-15148"/>
            <a:ext cx="5776332" cy="2071208"/>
          </a:xfrm>
          <a:prstGeom prst="rect">
            <a:avLst/>
          </a:prstGeom>
          <a:solidFill>
            <a:schemeClr val="bg1"/>
          </a:solidFill>
        </p:spPr>
        <p:txBody>
          <a:bodyPr wrap="square" rtlCol="0">
            <a:spAutoFit/>
          </a:bodyPr>
          <a:lstStyle/>
          <a:p>
            <a:pPr>
              <a:lnSpc>
                <a:spcPct val="150000"/>
              </a:lnSpc>
            </a:pPr>
            <a:r>
              <a:rPr lang="en-US" sz="2200" dirty="0"/>
              <a:t>To incorporate additional styling for text within this box, you can either add a new class or directly target the child elements (like </a:t>
            </a:r>
            <a:r>
              <a:rPr lang="en-US" sz="2200" b="1" dirty="0"/>
              <a:t>p</a:t>
            </a:r>
            <a:r>
              <a:rPr lang="en-US" sz="2200" dirty="0"/>
              <a:t> for paragraphs) inside the </a:t>
            </a:r>
            <a:r>
              <a:rPr lang="en-US" sz="2200" b="1" dirty="0"/>
              <a:t>.box </a:t>
            </a:r>
            <a:r>
              <a:rPr lang="en-US" sz="2200" dirty="0"/>
              <a:t>class.</a:t>
            </a:r>
            <a:endParaRPr lang="en-AU" sz="2200" dirty="0"/>
          </a:p>
        </p:txBody>
      </p:sp>
      <p:pic>
        <p:nvPicPr>
          <p:cNvPr id="13" name="Picture 12">
            <a:extLst>
              <a:ext uri="{FF2B5EF4-FFF2-40B4-BE49-F238E27FC236}">
                <a16:creationId xmlns:a16="http://schemas.microsoft.com/office/drawing/2014/main" id="{E43B7CC3-7C4D-1716-0780-A44B19C39BE0}"/>
              </a:ext>
            </a:extLst>
          </p:cNvPr>
          <p:cNvPicPr>
            <a:picLocks noChangeAspect="1"/>
          </p:cNvPicPr>
          <p:nvPr/>
        </p:nvPicPr>
        <p:blipFill>
          <a:blip r:embed="rId3"/>
          <a:stretch>
            <a:fillRect/>
          </a:stretch>
        </p:blipFill>
        <p:spPr>
          <a:xfrm>
            <a:off x="-1" y="2060306"/>
            <a:ext cx="4471639" cy="4797694"/>
          </a:xfrm>
          <a:prstGeom prst="rect">
            <a:avLst/>
          </a:prstGeom>
        </p:spPr>
      </p:pic>
      <p:sp>
        <p:nvSpPr>
          <p:cNvPr id="6" name="Title 1">
            <a:extLst>
              <a:ext uri="{FF2B5EF4-FFF2-40B4-BE49-F238E27FC236}">
                <a16:creationId xmlns:a16="http://schemas.microsoft.com/office/drawing/2014/main" id="{93B72E3A-DB34-8EBE-499D-C861D223A619}"/>
              </a:ext>
            </a:extLst>
          </p:cNvPr>
          <p:cNvSpPr>
            <a:spLocks noGrp="1"/>
          </p:cNvSpPr>
          <p:nvPr>
            <p:ph type="title"/>
          </p:nvPr>
        </p:nvSpPr>
        <p:spPr>
          <a:xfrm>
            <a:off x="7029927" y="-367990"/>
            <a:ext cx="5269869" cy="1325563"/>
          </a:xfrm>
        </p:spPr>
        <p:txBody>
          <a:bodyPr/>
          <a:lstStyle/>
          <a:p>
            <a:pPr algn="ctr"/>
            <a:r>
              <a:rPr lang="en-US" b="1" dirty="0">
                <a:latin typeface="+mn-lt"/>
              </a:rPr>
              <a:t>Example 7: </a:t>
            </a:r>
            <a:endParaRPr lang="en-AU" b="1" dirty="0">
              <a:latin typeface="+mn-lt"/>
            </a:endParaRPr>
          </a:p>
        </p:txBody>
      </p:sp>
    </p:spTree>
    <p:extLst>
      <p:ext uri="{BB962C8B-B14F-4D97-AF65-F5344CB8AC3E}">
        <p14:creationId xmlns:p14="http://schemas.microsoft.com/office/powerpoint/2010/main" val="149868466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BF6DB3-F847-F4AF-0BFF-DFFDFD0BD2DC}"/>
              </a:ext>
            </a:extLst>
          </p:cNvPr>
          <p:cNvSpPr>
            <a:spLocks noGrp="1"/>
          </p:cNvSpPr>
          <p:nvPr>
            <p:ph type="title"/>
          </p:nvPr>
        </p:nvSpPr>
        <p:spPr>
          <a:xfrm>
            <a:off x="838200" y="1457325"/>
            <a:ext cx="10515600" cy="3989318"/>
          </a:xfrm>
        </p:spPr>
        <p:txBody>
          <a:bodyPr anchor="ctr">
            <a:normAutofit/>
          </a:bodyPr>
          <a:lstStyle/>
          <a:p>
            <a:r>
              <a:rPr lang="en-US" b="1" dirty="0">
                <a:latin typeface="+mn-lt"/>
              </a:rPr>
              <a:t>2. Attendance &amp; Multiple-Choice Questions - </a:t>
            </a:r>
            <a:r>
              <a:rPr lang="en-AU" b="1" dirty="0">
                <a:latin typeface="+mn-lt"/>
              </a:rPr>
              <a:t>Recognising</a:t>
            </a:r>
            <a:r>
              <a:rPr lang="en-US" b="1" dirty="0">
                <a:latin typeface="+mn-lt"/>
              </a:rPr>
              <a:t> student participation and engagement specifically identifying those who are most actively </a:t>
            </a:r>
            <a:endParaRPr lang="en-AU" b="1" dirty="0">
              <a:latin typeface="+mn-lt"/>
            </a:endParaRPr>
          </a:p>
        </p:txBody>
      </p:sp>
      <p:sp>
        <p:nvSpPr>
          <p:cNvPr id="3" name="Slide Number Placeholder 2">
            <a:extLst>
              <a:ext uri="{FF2B5EF4-FFF2-40B4-BE49-F238E27FC236}">
                <a16:creationId xmlns:a16="http://schemas.microsoft.com/office/drawing/2014/main" id="{A1DB179A-F121-F6B3-8B07-4C32501A41E8}"/>
              </a:ext>
            </a:extLst>
          </p:cNvPr>
          <p:cNvSpPr>
            <a:spLocks noGrp="1"/>
          </p:cNvSpPr>
          <p:nvPr>
            <p:ph type="sldNum" sz="quarter" idx="12"/>
          </p:nvPr>
        </p:nvSpPr>
        <p:spPr>
          <a:xfrm>
            <a:off x="8610600" y="6356350"/>
            <a:ext cx="2743200" cy="365125"/>
          </a:xfrm>
        </p:spPr>
        <p:txBody>
          <a:bodyPr anchor="ct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F830CF16-402D-43F7-B818-8640906456B2}" type="slidenum">
              <a:rPr kumimoji="0" lang="en-AU" sz="1200" b="0" i="0" u="none" strike="noStrike" kern="1200" cap="none" spc="0" normalizeH="0" baseline="0" noProof="0" smtClean="0">
                <a:ln>
                  <a:noFill/>
                </a:ln>
                <a:solidFill>
                  <a:prstClr val="black">
                    <a:tint val="75000"/>
                  </a:prstClr>
                </a:solidFill>
                <a:effectLst/>
                <a:uLnTx/>
                <a:uFillTx/>
                <a:latin typeface="Calibri"/>
                <a:ea typeface="等线"/>
                <a:cs typeface="+mn-cs"/>
              </a:rPr>
              <a:pPr marL="0" marR="0" lvl="0" indent="0" algn="r" defTabSz="914400" rtl="0" eaLnBrk="1" fontAlgn="auto" latinLnBrk="0" hangingPunct="1">
                <a:lnSpc>
                  <a:spcPct val="100000"/>
                </a:lnSpc>
                <a:spcBef>
                  <a:spcPts val="0"/>
                </a:spcBef>
                <a:spcAft>
                  <a:spcPts val="600"/>
                </a:spcAft>
                <a:buClrTx/>
                <a:buSzTx/>
                <a:buFontTx/>
                <a:buNone/>
                <a:tabLst/>
                <a:defRPr/>
              </a:pPr>
              <a:t>59</a:t>
            </a:fld>
            <a:endParaRPr kumimoji="0" lang="en-AU" sz="1200" b="0" i="0" u="none" strike="noStrike" kern="1200" cap="none" spc="0" normalizeH="0" baseline="0" noProof="0">
              <a:ln>
                <a:noFill/>
              </a:ln>
              <a:solidFill>
                <a:prstClr val="black">
                  <a:tint val="75000"/>
                </a:prstClr>
              </a:solidFill>
              <a:effectLst/>
              <a:uLnTx/>
              <a:uFillTx/>
              <a:latin typeface="Calibri"/>
              <a:ea typeface="等线"/>
              <a:cs typeface="+mn-cs"/>
            </a:endParaRPr>
          </a:p>
        </p:txBody>
      </p:sp>
    </p:spTree>
    <p:extLst>
      <p:ext uri="{BB962C8B-B14F-4D97-AF65-F5344CB8AC3E}">
        <p14:creationId xmlns:p14="http://schemas.microsoft.com/office/powerpoint/2010/main" val="37040919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AF80B0B-6CEA-0C29-6522-3F30292DC39A}"/>
              </a:ext>
            </a:extLst>
          </p:cNvPr>
          <p:cNvPicPr>
            <a:picLocks noChangeAspect="1"/>
          </p:cNvPicPr>
          <p:nvPr/>
        </p:nvPicPr>
        <p:blipFill>
          <a:blip r:embed="rId2"/>
          <a:stretch>
            <a:fillRect/>
          </a:stretch>
        </p:blipFill>
        <p:spPr>
          <a:xfrm>
            <a:off x="1" y="0"/>
            <a:ext cx="7558748" cy="2806995"/>
          </a:xfrm>
          <a:prstGeom prst="rect">
            <a:avLst/>
          </a:prstGeom>
        </p:spPr>
      </p:pic>
      <p:sp>
        <p:nvSpPr>
          <p:cNvPr id="13" name="TextBox 12">
            <a:extLst>
              <a:ext uri="{FF2B5EF4-FFF2-40B4-BE49-F238E27FC236}">
                <a16:creationId xmlns:a16="http://schemas.microsoft.com/office/drawing/2014/main" id="{141F8DEE-5E87-9253-277C-1F0AF5222036}"/>
              </a:ext>
            </a:extLst>
          </p:cNvPr>
          <p:cNvSpPr txBox="1"/>
          <p:nvPr/>
        </p:nvSpPr>
        <p:spPr>
          <a:xfrm>
            <a:off x="8038214" y="148856"/>
            <a:ext cx="2806995" cy="769441"/>
          </a:xfrm>
          <a:prstGeom prst="rect">
            <a:avLst/>
          </a:prstGeom>
          <a:noFill/>
        </p:spPr>
        <p:txBody>
          <a:bodyPr wrap="square" rtlCol="0">
            <a:spAutoFit/>
          </a:bodyPr>
          <a:lstStyle/>
          <a:p>
            <a:r>
              <a:rPr lang="en-US" sz="4400" b="1" dirty="0"/>
              <a:t>Example 1:</a:t>
            </a:r>
            <a:endParaRPr lang="en-AU" sz="4400" b="1" dirty="0"/>
          </a:p>
        </p:txBody>
      </p:sp>
      <p:pic>
        <p:nvPicPr>
          <p:cNvPr id="15" name="Picture 14">
            <a:extLst>
              <a:ext uri="{FF2B5EF4-FFF2-40B4-BE49-F238E27FC236}">
                <a16:creationId xmlns:a16="http://schemas.microsoft.com/office/drawing/2014/main" id="{24F8BC2B-1AB6-9A39-ED1C-1B8BF26304B7}"/>
              </a:ext>
            </a:extLst>
          </p:cNvPr>
          <p:cNvPicPr>
            <a:picLocks noChangeAspect="1"/>
          </p:cNvPicPr>
          <p:nvPr/>
        </p:nvPicPr>
        <p:blipFill>
          <a:blip r:embed="rId3"/>
          <a:stretch>
            <a:fillRect/>
          </a:stretch>
        </p:blipFill>
        <p:spPr>
          <a:xfrm>
            <a:off x="3508744" y="2450292"/>
            <a:ext cx="8699060" cy="4407707"/>
          </a:xfrm>
          <a:prstGeom prst="rect">
            <a:avLst/>
          </a:prstGeom>
        </p:spPr>
      </p:pic>
      <p:sp>
        <p:nvSpPr>
          <p:cNvPr id="16" name="TextBox 15">
            <a:extLst>
              <a:ext uri="{FF2B5EF4-FFF2-40B4-BE49-F238E27FC236}">
                <a16:creationId xmlns:a16="http://schemas.microsoft.com/office/drawing/2014/main" id="{7E3AB47E-D54D-8668-415B-62C2CE5B49BD}"/>
              </a:ext>
            </a:extLst>
          </p:cNvPr>
          <p:cNvSpPr txBox="1"/>
          <p:nvPr/>
        </p:nvSpPr>
        <p:spPr>
          <a:xfrm>
            <a:off x="69574" y="2806995"/>
            <a:ext cx="3439170" cy="4102533"/>
          </a:xfrm>
          <a:prstGeom prst="rect">
            <a:avLst/>
          </a:prstGeom>
          <a:noFill/>
        </p:spPr>
        <p:txBody>
          <a:bodyPr wrap="square" rtlCol="0">
            <a:spAutoFit/>
          </a:bodyPr>
          <a:lstStyle/>
          <a:p>
            <a:pPr>
              <a:lnSpc>
                <a:spcPct val="150000"/>
              </a:lnSpc>
            </a:pPr>
            <a:r>
              <a:rPr lang="en-US" sz="2200" dirty="0"/>
              <a:t>The &lt;</a:t>
            </a:r>
            <a:r>
              <a:rPr lang="en-US" sz="2200" b="1" dirty="0" err="1"/>
              <a:t>em</a:t>
            </a:r>
            <a:r>
              <a:rPr lang="en-US" sz="2200" dirty="0"/>
              <a:t>&gt; tag in HTML is used to emphasize text, which by default is displayed as italicized by most browsers. That's why the text within &lt;</a:t>
            </a:r>
            <a:r>
              <a:rPr lang="en-US" sz="2200" b="1" dirty="0" err="1"/>
              <a:t>em</a:t>
            </a:r>
            <a:r>
              <a:rPr lang="en-US" sz="2200" dirty="0"/>
              <a:t>&gt; tags appears italic on the webpage.</a:t>
            </a:r>
            <a:endParaRPr lang="en-AU" sz="2200" dirty="0"/>
          </a:p>
        </p:txBody>
      </p:sp>
    </p:spTree>
    <p:extLst>
      <p:ext uri="{BB962C8B-B14F-4D97-AF65-F5344CB8AC3E}">
        <p14:creationId xmlns:p14="http://schemas.microsoft.com/office/powerpoint/2010/main" val="86340959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890C483-1457-BA3F-5230-78F2FAEB1D10}"/>
              </a:ext>
            </a:extLst>
          </p:cNvPr>
          <p:cNvSpPr txBox="1"/>
          <p:nvPr/>
        </p:nvSpPr>
        <p:spPr>
          <a:xfrm>
            <a:off x="0" y="1"/>
            <a:ext cx="12191999" cy="6641690"/>
          </a:xfrm>
          <a:prstGeom prst="rect">
            <a:avLst/>
          </a:prstGeom>
          <a:solidFill>
            <a:schemeClr val="bg1"/>
          </a:solidFill>
        </p:spPr>
        <p:txBody>
          <a:bodyPr wrap="square" rtlCol="0">
            <a:spAutoFit/>
          </a:bodyPr>
          <a:lstStyle/>
          <a:p>
            <a:pPr>
              <a:lnSpc>
                <a:spcPct val="150000"/>
              </a:lnSpc>
            </a:pPr>
            <a:r>
              <a:rPr lang="en-US" sz="2200" b="1" dirty="0"/>
              <a:t>Question 1: What is the purpose of using an external CSS style sheet?</a:t>
            </a:r>
          </a:p>
          <a:p>
            <a:pPr>
              <a:lnSpc>
                <a:spcPct val="150000"/>
              </a:lnSpc>
            </a:pPr>
            <a:r>
              <a:rPr lang="en-US" sz="2200" dirty="0"/>
              <a:t>A) To style each HTML element differently without reusing any styles</a:t>
            </a:r>
          </a:p>
          <a:p>
            <a:pPr>
              <a:lnSpc>
                <a:spcPct val="150000"/>
              </a:lnSpc>
            </a:pPr>
            <a:r>
              <a:rPr lang="en-US" sz="2200" dirty="0"/>
              <a:t>B) To enable the inline styling of HTML documents</a:t>
            </a:r>
          </a:p>
          <a:p>
            <a:pPr>
              <a:lnSpc>
                <a:spcPct val="150000"/>
              </a:lnSpc>
            </a:pPr>
            <a:r>
              <a:rPr lang="en-US" sz="2200" dirty="0"/>
              <a:t>C) To change the look of an entire website by changing just one file</a:t>
            </a:r>
          </a:p>
          <a:p>
            <a:pPr>
              <a:lnSpc>
                <a:spcPct val="150000"/>
              </a:lnSpc>
            </a:pPr>
            <a:r>
              <a:rPr lang="en-US" sz="2200" dirty="0"/>
              <a:t>D) To increase the loading time of webpages</a:t>
            </a:r>
          </a:p>
          <a:p>
            <a:pPr>
              <a:lnSpc>
                <a:spcPct val="150000"/>
              </a:lnSpc>
            </a:pPr>
            <a:r>
              <a:rPr lang="en-US" sz="2200" dirty="0"/>
              <a:t>Correct Answer: C - External CSS allows changes across the entire website by editing one file, promoting consistency and maintainability.</a:t>
            </a:r>
          </a:p>
          <a:p>
            <a:pPr>
              <a:lnSpc>
                <a:spcPct val="150000"/>
              </a:lnSpc>
            </a:pPr>
            <a:r>
              <a:rPr lang="en-US" sz="2200" b="1" dirty="0"/>
              <a:t>Question 2: Which CSS property is used to change the text color of an element?</a:t>
            </a:r>
          </a:p>
          <a:p>
            <a:pPr>
              <a:lnSpc>
                <a:spcPct val="150000"/>
              </a:lnSpc>
            </a:pPr>
            <a:r>
              <a:rPr lang="en-US" sz="2200" dirty="0"/>
              <a:t>A) font-style</a:t>
            </a:r>
          </a:p>
          <a:p>
            <a:pPr>
              <a:lnSpc>
                <a:spcPct val="150000"/>
              </a:lnSpc>
            </a:pPr>
            <a:r>
              <a:rPr lang="en-US" sz="2200" dirty="0"/>
              <a:t>B) text-align</a:t>
            </a:r>
          </a:p>
          <a:p>
            <a:pPr>
              <a:lnSpc>
                <a:spcPct val="150000"/>
              </a:lnSpc>
            </a:pPr>
            <a:r>
              <a:rPr lang="en-US" sz="2200" dirty="0"/>
              <a:t>C) color</a:t>
            </a:r>
          </a:p>
          <a:p>
            <a:pPr>
              <a:lnSpc>
                <a:spcPct val="150000"/>
              </a:lnSpc>
            </a:pPr>
            <a:r>
              <a:rPr lang="en-US" sz="2200" dirty="0"/>
              <a:t>D) text-decoration</a:t>
            </a:r>
          </a:p>
          <a:p>
            <a:pPr>
              <a:lnSpc>
                <a:spcPct val="150000"/>
              </a:lnSpc>
            </a:pPr>
            <a:r>
              <a:rPr lang="en-US" sz="2200" dirty="0"/>
              <a:t>Correct Answer: C - The 'color' property is specifically used to define the text color of an HTML element.</a:t>
            </a:r>
          </a:p>
        </p:txBody>
      </p:sp>
      <p:sp>
        <p:nvSpPr>
          <p:cNvPr id="6" name="Rectangle: Rounded Corners 5">
            <a:extLst>
              <a:ext uri="{FF2B5EF4-FFF2-40B4-BE49-F238E27FC236}">
                <a16:creationId xmlns:a16="http://schemas.microsoft.com/office/drawing/2014/main" id="{C16728A0-C086-3168-2039-A141AB9D5709}"/>
              </a:ext>
            </a:extLst>
          </p:cNvPr>
          <p:cNvSpPr/>
          <p:nvPr/>
        </p:nvSpPr>
        <p:spPr>
          <a:xfrm>
            <a:off x="0" y="1672683"/>
            <a:ext cx="8474927" cy="356839"/>
          </a:xfrm>
          <a:prstGeom prst="roundRect">
            <a:avLst/>
          </a:prstGeom>
          <a:no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 name="Rectangle: Rounded Corners 6">
            <a:extLst>
              <a:ext uri="{FF2B5EF4-FFF2-40B4-BE49-F238E27FC236}">
                <a16:creationId xmlns:a16="http://schemas.microsoft.com/office/drawing/2014/main" id="{E095800A-9CBE-BB12-55E4-CC7D86871DEE}"/>
              </a:ext>
            </a:extLst>
          </p:cNvPr>
          <p:cNvSpPr/>
          <p:nvPr/>
        </p:nvSpPr>
        <p:spPr>
          <a:xfrm>
            <a:off x="0" y="5159298"/>
            <a:ext cx="8474927" cy="356839"/>
          </a:xfrm>
          <a:prstGeom prst="roundRect">
            <a:avLst/>
          </a:prstGeom>
          <a:no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3872216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5">
                                            <p:txEl>
                                              <p:pRg st="5" end="5"/>
                                            </p:txEl>
                                          </p:spTgt>
                                        </p:tgtEl>
                                        <p:attrNameLst>
                                          <p:attrName>style.visibility</p:attrName>
                                        </p:attrNameLst>
                                      </p:cBhvr>
                                      <p:to>
                                        <p:strVal val="visible"/>
                                      </p:to>
                                    </p:set>
                                    <p:animEffect transition="in" filter="fade">
                                      <p:cBhvr>
                                        <p:cTn id="12" dur="1000"/>
                                        <p:tgtEl>
                                          <p:spTgt spid="5">
                                            <p:txEl>
                                              <p:pRg st="5" end="5"/>
                                            </p:txEl>
                                          </p:spTgt>
                                        </p:tgtEl>
                                      </p:cBhvr>
                                    </p:animEffect>
                                    <p:anim calcmode="lin" valueType="num">
                                      <p:cBhvr>
                                        <p:cTn id="13" dur="1000" fill="hold"/>
                                        <p:tgtEl>
                                          <p:spTgt spid="5">
                                            <p:txEl>
                                              <p:pRg st="5" end="5"/>
                                            </p:txEl>
                                          </p:spTgt>
                                        </p:tgtEl>
                                        <p:attrNameLst>
                                          <p:attrName>ppt_x</p:attrName>
                                        </p:attrNameLst>
                                      </p:cBhvr>
                                      <p:tavLst>
                                        <p:tav tm="0">
                                          <p:val>
                                            <p:strVal val="#ppt_x"/>
                                          </p:val>
                                        </p:tav>
                                        <p:tav tm="100000">
                                          <p:val>
                                            <p:strVal val="#ppt_x"/>
                                          </p:val>
                                        </p:tav>
                                      </p:tavLst>
                                    </p:anim>
                                    <p:anim calcmode="lin" valueType="num">
                                      <p:cBhvr>
                                        <p:cTn id="14" dur="1000" fill="hold"/>
                                        <p:tgtEl>
                                          <p:spTgt spid="5">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animEffect transition="in" filter="fade">
                                      <p:cBhvr>
                                        <p:cTn id="19" dur="1000"/>
                                        <p:tgtEl>
                                          <p:spTgt spid="5">
                                            <p:txEl>
                                              <p:pRg st="6" end="6"/>
                                            </p:txEl>
                                          </p:spTgt>
                                        </p:tgtEl>
                                      </p:cBhvr>
                                    </p:animEffect>
                                    <p:anim calcmode="lin" valueType="num">
                                      <p:cBhvr>
                                        <p:cTn id="20" dur="1000" fill="hold"/>
                                        <p:tgtEl>
                                          <p:spTgt spid="5">
                                            <p:txEl>
                                              <p:pRg st="6" end="6"/>
                                            </p:txEl>
                                          </p:spTgt>
                                        </p:tgtEl>
                                        <p:attrNameLst>
                                          <p:attrName>ppt_x</p:attrName>
                                        </p:attrNameLst>
                                      </p:cBhvr>
                                      <p:tavLst>
                                        <p:tav tm="0">
                                          <p:val>
                                            <p:strVal val="#ppt_x"/>
                                          </p:val>
                                        </p:tav>
                                        <p:tav tm="100000">
                                          <p:val>
                                            <p:strVal val="#ppt_x"/>
                                          </p:val>
                                        </p:tav>
                                      </p:tavLst>
                                    </p:anim>
                                    <p:anim calcmode="lin" valueType="num">
                                      <p:cBhvr>
                                        <p:cTn id="21" dur="1000" fill="hold"/>
                                        <p:tgtEl>
                                          <p:spTgt spid="5">
                                            <p:txEl>
                                              <p:pRg st="6" end="6"/>
                                            </p:txEl>
                                          </p:spTgt>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5">
                                            <p:txEl>
                                              <p:pRg st="7" end="7"/>
                                            </p:txEl>
                                          </p:spTgt>
                                        </p:tgtEl>
                                        <p:attrNameLst>
                                          <p:attrName>style.visibility</p:attrName>
                                        </p:attrNameLst>
                                      </p:cBhvr>
                                      <p:to>
                                        <p:strVal val="visible"/>
                                      </p:to>
                                    </p:set>
                                    <p:animEffect transition="in" filter="fade">
                                      <p:cBhvr>
                                        <p:cTn id="24" dur="1000"/>
                                        <p:tgtEl>
                                          <p:spTgt spid="5">
                                            <p:txEl>
                                              <p:pRg st="7" end="7"/>
                                            </p:txEl>
                                          </p:spTgt>
                                        </p:tgtEl>
                                      </p:cBhvr>
                                    </p:animEffect>
                                    <p:anim calcmode="lin" valueType="num">
                                      <p:cBhvr>
                                        <p:cTn id="25" dur="1000" fill="hold"/>
                                        <p:tgtEl>
                                          <p:spTgt spid="5">
                                            <p:txEl>
                                              <p:pRg st="7" end="7"/>
                                            </p:txEl>
                                          </p:spTgt>
                                        </p:tgtEl>
                                        <p:attrNameLst>
                                          <p:attrName>ppt_x</p:attrName>
                                        </p:attrNameLst>
                                      </p:cBhvr>
                                      <p:tavLst>
                                        <p:tav tm="0">
                                          <p:val>
                                            <p:strVal val="#ppt_x"/>
                                          </p:val>
                                        </p:tav>
                                        <p:tav tm="100000">
                                          <p:val>
                                            <p:strVal val="#ppt_x"/>
                                          </p:val>
                                        </p:tav>
                                      </p:tavLst>
                                    </p:anim>
                                    <p:anim calcmode="lin" valueType="num">
                                      <p:cBhvr>
                                        <p:cTn id="26" dur="1000" fill="hold"/>
                                        <p:tgtEl>
                                          <p:spTgt spid="5">
                                            <p:txEl>
                                              <p:pRg st="7" end="7"/>
                                            </p:txEl>
                                          </p:spTgt>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5">
                                            <p:txEl>
                                              <p:pRg st="8" end="8"/>
                                            </p:txEl>
                                          </p:spTgt>
                                        </p:tgtEl>
                                        <p:attrNameLst>
                                          <p:attrName>style.visibility</p:attrName>
                                        </p:attrNameLst>
                                      </p:cBhvr>
                                      <p:to>
                                        <p:strVal val="visible"/>
                                      </p:to>
                                    </p:set>
                                    <p:animEffect transition="in" filter="fade">
                                      <p:cBhvr>
                                        <p:cTn id="29" dur="1000"/>
                                        <p:tgtEl>
                                          <p:spTgt spid="5">
                                            <p:txEl>
                                              <p:pRg st="8" end="8"/>
                                            </p:txEl>
                                          </p:spTgt>
                                        </p:tgtEl>
                                      </p:cBhvr>
                                    </p:animEffect>
                                    <p:anim calcmode="lin" valueType="num">
                                      <p:cBhvr>
                                        <p:cTn id="30" dur="1000" fill="hold"/>
                                        <p:tgtEl>
                                          <p:spTgt spid="5">
                                            <p:txEl>
                                              <p:pRg st="8" end="8"/>
                                            </p:txEl>
                                          </p:spTgt>
                                        </p:tgtEl>
                                        <p:attrNameLst>
                                          <p:attrName>ppt_x</p:attrName>
                                        </p:attrNameLst>
                                      </p:cBhvr>
                                      <p:tavLst>
                                        <p:tav tm="0">
                                          <p:val>
                                            <p:strVal val="#ppt_x"/>
                                          </p:val>
                                        </p:tav>
                                        <p:tav tm="100000">
                                          <p:val>
                                            <p:strVal val="#ppt_x"/>
                                          </p:val>
                                        </p:tav>
                                      </p:tavLst>
                                    </p:anim>
                                    <p:anim calcmode="lin" valueType="num">
                                      <p:cBhvr>
                                        <p:cTn id="31" dur="1000" fill="hold"/>
                                        <p:tgtEl>
                                          <p:spTgt spid="5">
                                            <p:txEl>
                                              <p:pRg st="8" end="8"/>
                                            </p:txEl>
                                          </p:spTgt>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5">
                                            <p:txEl>
                                              <p:pRg st="9" end="9"/>
                                            </p:txEl>
                                          </p:spTgt>
                                        </p:tgtEl>
                                        <p:attrNameLst>
                                          <p:attrName>style.visibility</p:attrName>
                                        </p:attrNameLst>
                                      </p:cBhvr>
                                      <p:to>
                                        <p:strVal val="visible"/>
                                      </p:to>
                                    </p:set>
                                    <p:animEffect transition="in" filter="fade">
                                      <p:cBhvr>
                                        <p:cTn id="34" dur="1000"/>
                                        <p:tgtEl>
                                          <p:spTgt spid="5">
                                            <p:txEl>
                                              <p:pRg st="9" end="9"/>
                                            </p:txEl>
                                          </p:spTgt>
                                        </p:tgtEl>
                                      </p:cBhvr>
                                    </p:animEffect>
                                    <p:anim calcmode="lin" valueType="num">
                                      <p:cBhvr>
                                        <p:cTn id="35" dur="1000" fill="hold"/>
                                        <p:tgtEl>
                                          <p:spTgt spid="5">
                                            <p:txEl>
                                              <p:pRg st="9" end="9"/>
                                            </p:txEl>
                                          </p:spTgt>
                                        </p:tgtEl>
                                        <p:attrNameLst>
                                          <p:attrName>ppt_x</p:attrName>
                                        </p:attrNameLst>
                                      </p:cBhvr>
                                      <p:tavLst>
                                        <p:tav tm="0">
                                          <p:val>
                                            <p:strVal val="#ppt_x"/>
                                          </p:val>
                                        </p:tav>
                                        <p:tav tm="100000">
                                          <p:val>
                                            <p:strVal val="#ppt_x"/>
                                          </p:val>
                                        </p:tav>
                                      </p:tavLst>
                                    </p:anim>
                                    <p:anim calcmode="lin" valueType="num">
                                      <p:cBhvr>
                                        <p:cTn id="36" dur="1000" fill="hold"/>
                                        <p:tgtEl>
                                          <p:spTgt spid="5">
                                            <p:txEl>
                                              <p:pRg st="9" end="9"/>
                                            </p:txEl>
                                          </p:spTgt>
                                        </p:tgtEl>
                                        <p:attrNameLst>
                                          <p:attrName>ppt_y</p:attrName>
                                        </p:attrNameLst>
                                      </p:cBhvr>
                                      <p:tavLst>
                                        <p:tav tm="0">
                                          <p:val>
                                            <p:strVal val="#ppt_y+.1"/>
                                          </p:val>
                                        </p:tav>
                                        <p:tav tm="100000">
                                          <p:val>
                                            <p:strVal val="#ppt_y"/>
                                          </p:val>
                                        </p:tav>
                                      </p:tavLst>
                                    </p:anim>
                                  </p:childTnLst>
                                </p:cTn>
                              </p:par>
                              <p:par>
                                <p:cTn id="37" presetID="42" presetClass="entr" presetSubtype="0" fill="hold" nodeType="withEffect">
                                  <p:stCondLst>
                                    <p:cond delay="0"/>
                                  </p:stCondLst>
                                  <p:childTnLst>
                                    <p:set>
                                      <p:cBhvr>
                                        <p:cTn id="38" dur="1" fill="hold">
                                          <p:stCondLst>
                                            <p:cond delay="0"/>
                                          </p:stCondLst>
                                        </p:cTn>
                                        <p:tgtEl>
                                          <p:spTgt spid="5">
                                            <p:txEl>
                                              <p:pRg st="10" end="10"/>
                                            </p:txEl>
                                          </p:spTgt>
                                        </p:tgtEl>
                                        <p:attrNameLst>
                                          <p:attrName>style.visibility</p:attrName>
                                        </p:attrNameLst>
                                      </p:cBhvr>
                                      <p:to>
                                        <p:strVal val="visible"/>
                                      </p:to>
                                    </p:set>
                                    <p:animEffect transition="in" filter="fade">
                                      <p:cBhvr>
                                        <p:cTn id="39" dur="1000"/>
                                        <p:tgtEl>
                                          <p:spTgt spid="5">
                                            <p:txEl>
                                              <p:pRg st="10" end="10"/>
                                            </p:txEl>
                                          </p:spTgt>
                                        </p:tgtEl>
                                      </p:cBhvr>
                                    </p:animEffect>
                                    <p:anim calcmode="lin" valueType="num">
                                      <p:cBhvr>
                                        <p:cTn id="40" dur="1000" fill="hold"/>
                                        <p:tgtEl>
                                          <p:spTgt spid="5">
                                            <p:txEl>
                                              <p:pRg st="10" end="10"/>
                                            </p:txEl>
                                          </p:spTgt>
                                        </p:tgtEl>
                                        <p:attrNameLst>
                                          <p:attrName>ppt_x</p:attrName>
                                        </p:attrNameLst>
                                      </p:cBhvr>
                                      <p:tavLst>
                                        <p:tav tm="0">
                                          <p:val>
                                            <p:strVal val="#ppt_x"/>
                                          </p:val>
                                        </p:tav>
                                        <p:tav tm="100000">
                                          <p:val>
                                            <p:strVal val="#ppt_x"/>
                                          </p:val>
                                        </p:tav>
                                      </p:tavLst>
                                    </p:anim>
                                    <p:anim calcmode="lin" valueType="num">
                                      <p:cBhvr>
                                        <p:cTn id="41" dur="1000" fill="hold"/>
                                        <p:tgtEl>
                                          <p:spTgt spid="5">
                                            <p:txEl>
                                              <p:pRg st="10" end="10"/>
                                            </p:txEl>
                                          </p:spTgt>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42" presetClass="entr" presetSubtype="0" fill="hold" grpId="0" nodeType="clickEffect">
                                  <p:stCondLst>
                                    <p:cond delay="0"/>
                                  </p:stCondLst>
                                  <p:childTnLst>
                                    <p:set>
                                      <p:cBhvr>
                                        <p:cTn id="45" dur="1" fill="hold">
                                          <p:stCondLst>
                                            <p:cond delay="0"/>
                                          </p:stCondLst>
                                        </p:cTn>
                                        <p:tgtEl>
                                          <p:spTgt spid="7"/>
                                        </p:tgtEl>
                                        <p:attrNameLst>
                                          <p:attrName>style.visibility</p:attrName>
                                        </p:attrNameLst>
                                      </p:cBhvr>
                                      <p:to>
                                        <p:strVal val="visible"/>
                                      </p:to>
                                    </p:set>
                                    <p:animEffect transition="in" filter="fade">
                                      <p:cBhvr>
                                        <p:cTn id="46" dur="1000"/>
                                        <p:tgtEl>
                                          <p:spTgt spid="7"/>
                                        </p:tgtEl>
                                      </p:cBhvr>
                                    </p:animEffect>
                                    <p:anim calcmode="lin" valueType="num">
                                      <p:cBhvr>
                                        <p:cTn id="47" dur="1000" fill="hold"/>
                                        <p:tgtEl>
                                          <p:spTgt spid="7"/>
                                        </p:tgtEl>
                                        <p:attrNameLst>
                                          <p:attrName>ppt_x</p:attrName>
                                        </p:attrNameLst>
                                      </p:cBhvr>
                                      <p:tavLst>
                                        <p:tav tm="0">
                                          <p:val>
                                            <p:strVal val="#ppt_x"/>
                                          </p:val>
                                        </p:tav>
                                        <p:tav tm="100000">
                                          <p:val>
                                            <p:strVal val="#ppt_x"/>
                                          </p:val>
                                        </p:tav>
                                      </p:tavLst>
                                    </p:anim>
                                    <p:anim calcmode="lin" valueType="num">
                                      <p:cBhvr>
                                        <p:cTn id="48" dur="1000" fill="hold"/>
                                        <p:tgtEl>
                                          <p:spTgt spid="7"/>
                                        </p:tgtEl>
                                        <p:attrNameLst>
                                          <p:attrName>ppt_y</p:attrName>
                                        </p:attrNameLst>
                                      </p:cBhvr>
                                      <p:tavLst>
                                        <p:tav tm="0">
                                          <p:val>
                                            <p:strVal val="#ppt_y+.1"/>
                                          </p:val>
                                        </p:tav>
                                        <p:tav tm="100000">
                                          <p:val>
                                            <p:strVal val="#ppt_y"/>
                                          </p:val>
                                        </p:tav>
                                      </p:tavLst>
                                    </p:anim>
                                  </p:childTnLst>
                                </p:cTn>
                              </p:par>
                              <p:par>
                                <p:cTn id="49" presetID="2" presetClass="entr" presetSubtype="4" fill="hold" nodeType="withEffect">
                                  <p:stCondLst>
                                    <p:cond delay="0"/>
                                  </p:stCondLst>
                                  <p:childTnLst>
                                    <p:set>
                                      <p:cBhvr>
                                        <p:cTn id="50" dur="1" fill="hold">
                                          <p:stCondLst>
                                            <p:cond delay="0"/>
                                          </p:stCondLst>
                                        </p:cTn>
                                        <p:tgtEl>
                                          <p:spTgt spid="5">
                                            <p:txEl>
                                              <p:pRg st="11" end="11"/>
                                            </p:txEl>
                                          </p:spTgt>
                                        </p:tgtEl>
                                        <p:attrNameLst>
                                          <p:attrName>style.visibility</p:attrName>
                                        </p:attrNameLst>
                                      </p:cBhvr>
                                      <p:to>
                                        <p:strVal val="visible"/>
                                      </p:to>
                                    </p:set>
                                    <p:anim calcmode="lin" valueType="num">
                                      <p:cBhvr additive="base">
                                        <p:cTn id="51" dur="500" fill="hold"/>
                                        <p:tgtEl>
                                          <p:spTgt spid="5">
                                            <p:txEl>
                                              <p:pRg st="11" end="11"/>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5">
                                            <p:txEl>
                                              <p:pRg st="11" end="1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890C483-1457-BA3F-5230-78F2FAEB1D10}"/>
              </a:ext>
            </a:extLst>
          </p:cNvPr>
          <p:cNvSpPr txBox="1"/>
          <p:nvPr/>
        </p:nvSpPr>
        <p:spPr>
          <a:xfrm>
            <a:off x="0" y="1"/>
            <a:ext cx="12191999" cy="3594702"/>
          </a:xfrm>
          <a:prstGeom prst="rect">
            <a:avLst/>
          </a:prstGeom>
          <a:solidFill>
            <a:schemeClr val="bg1"/>
          </a:solidFill>
        </p:spPr>
        <p:txBody>
          <a:bodyPr wrap="square" rtlCol="0">
            <a:spAutoFit/>
          </a:bodyPr>
          <a:lstStyle/>
          <a:p>
            <a:pPr>
              <a:lnSpc>
                <a:spcPct val="150000"/>
              </a:lnSpc>
            </a:pPr>
            <a:r>
              <a:rPr lang="en-US" sz="2200" b="1" dirty="0"/>
              <a:t>Question 3: What does the 'border-collapse' property do in a CSS rule for 'table'?</a:t>
            </a:r>
          </a:p>
          <a:p>
            <a:pPr>
              <a:lnSpc>
                <a:spcPct val="150000"/>
              </a:lnSpc>
            </a:pPr>
            <a:r>
              <a:rPr lang="en-US" sz="2200" dirty="0"/>
              <a:t>A) Increases the distance between borders of adjacent cells</a:t>
            </a:r>
          </a:p>
          <a:p>
            <a:pPr>
              <a:lnSpc>
                <a:spcPct val="150000"/>
              </a:lnSpc>
            </a:pPr>
            <a:r>
              <a:rPr lang="en-US" sz="2200" dirty="0"/>
              <a:t>B) Creates a double border with some space between the two borders</a:t>
            </a:r>
          </a:p>
          <a:p>
            <a:pPr>
              <a:lnSpc>
                <a:spcPct val="150000"/>
              </a:lnSpc>
            </a:pPr>
            <a:r>
              <a:rPr lang="en-US" sz="2200" dirty="0"/>
              <a:t>C) Collapses the borders between table cells into a single border</a:t>
            </a:r>
          </a:p>
          <a:p>
            <a:pPr>
              <a:lnSpc>
                <a:spcPct val="150000"/>
              </a:lnSpc>
            </a:pPr>
            <a:r>
              <a:rPr lang="en-US" sz="2200" dirty="0"/>
              <a:t>D) Removes all borders from the table</a:t>
            </a:r>
          </a:p>
          <a:p>
            <a:pPr>
              <a:lnSpc>
                <a:spcPct val="150000"/>
              </a:lnSpc>
            </a:pPr>
            <a:r>
              <a:rPr lang="en-US" sz="2200" dirty="0"/>
              <a:t>Correct Answer: C - The 'border-collapse' property is used to collapse the borders between table cells into one single border, which simplifies the styling and appearance of the table.</a:t>
            </a:r>
            <a:endParaRPr lang="en-AU" sz="2200" dirty="0"/>
          </a:p>
        </p:txBody>
      </p:sp>
      <p:sp>
        <p:nvSpPr>
          <p:cNvPr id="6" name="Rectangle: Rounded Corners 5">
            <a:extLst>
              <a:ext uri="{FF2B5EF4-FFF2-40B4-BE49-F238E27FC236}">
                <a16:creationId xmlns:a16="http://schemas.microsoft.com/office/drawing/2014/main" id="{C16728A0-C086-3168-2039-A141AB9D5709}"/>
              </a:ext>
            </a:extLst>
          </p:cNvPr>
          <p:cNvSpPr/>
          <p:nvPr/>
        </p:nvSpPr>
        <p:spPr>
          <a:xfrm>
            <a:off x="0" y="1672683"/>
            <a:ext cx="8474927" cy="356839"/>
          </a:xfrm>
          <a:prstGeom prst="roundRect">
            <a:avLst/>
          </a:prstGeom>
          <a:no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334293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2" presetClass="entr" presetSubtype="4" fill="hold" nodeType="withEffect">
                                  <p:stCondLst>
                                    <p:cond delay="0"/>
                                  </p:stCondLst>
                                  <p:childTnLst>
                                    <p:set>
                                      <p:cBhvr>
                                        <p:cTn id="11" dur="1" fill="hold">
                                          <p:stCondLst>
                                            <p:cond delay="0"/>
                                          </p:stCondLst>
                                        </p:cTn>
                                        <p:tgtEl>
                                          <p:spTgt spid="5">
                                            <p:txEl>
                                              <p:pRg st="5" end="5"/>
                                            </p:txEl>
                                          </p:spTgt>
                                        </p:tgtEl>
                                        <p:attrNameLst>
                                          <p:attrName>style.visibility</p:attrName>
                                        </p:attrNameLst>
                                      </p:cBhvr>
                                      <p:to>
                                        <p:strVal val="visible"/>
                                      </p:to>
                                    </p:set>
                                    <p:anim calcmode="lin" valueType="num">
                                      <p:cBhvr additive="base">
                                        <p:cTn id="12" dur="500" fill="hold"/>
                                        <p:tgtEl>
                                          <p:spTgt spid="5">
                                            <p:txEl>
                                              <p:pRg st="5" end="5"/>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5">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3842" y="2625500"/>
            <a:ext cx="10964316" cy="1606999"/>
          </a:xfrm>
        </p:spPr>
        <p:txBody>
          <a:bodyPr>
            <a:normAutofit/>
          </a:bodyPr>
          <a:lstStyle/>
          <a:p>
            <a:pPr algn="ctr"/>
            <a:r>
              <a:rPr lang="en-US" b="1" dirty="0">
                <a:latin typeface="+mn-lt"/>
              </a:rPr>
              <a:t>3. Tutorial/Preparation for Weekly Lab Submission</a:t>
            </a:r>
          </a:p>
        </p:txBody>
      </p:sp>
    </p:spTree>
    <p:extLst>
      <p:ext uri="{BB962C8B-B14F-4D97-AF65-F5344CB8AC3E}">
        <p14:creationId xmlns:p14="http://schemas.microsoft.com/office/powerpoint/2010/main" val="123107357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56D044A-6575-32F8-75FF-A190EF6AD4DC}"/>
              </a:ext>
            </a:extLst>
          </p:cNvPr>
          <p:cNvSpPr txBox="1"/>
          <p:nvPr/>
        </p:nvSpPr>
        <p:spPr>
          <a:xfrm>
            <a:off x="0" y="1802488"/>
            <a:ext cx="12192000" cy="3594702"/>
          </a:xfrm>
          <a:prstGeom prst="rect">
            <a:avLst/>
          </a:prstGeom>
          <a:noFill/>
        </p:spPr>
        <p:txBody>
          <a:bodyPr wrap="square" rtlCol="0">
            <a:spAutoFit/>
          </a:bodyPr>
          <a:lstStyle/>
          <a:p>
            <a:pPr>
              <a:lnSpc>
                <a:spcPct val="150000"/>
              </a:lnSpc>
            </a:pPr>
            <a:r>
              <a:rPr lang="en-US" sz="2200" b="1" dirty="0"/>
              <a:t>Tutorial Week 4</a:t>
            </a:r>
          </a:p>
          <a:p>
            <a:pPr marL="342900" indent="-342900">
              <a:lnSpc>
                <a:spcPct val="150000"/>
              </a:lnSpc>
              <a:buFont typeface="Arial" panose="020B0604020202020204" pitchFamily="34" charset="0"/>
              <a:buChar char="•"/>
            </a:pPr>
            <a:r>
              <a:rPr lang="en-US" sz="2200" dirty="0"/>
              <a:t>The objective of the exercise today is to evaluate your HTML and CSS knowledge that you have obtained so far.</a:t>
            </a:r>
          </a:p>
          <a:p>
            <a:pPr marL="342900" indent="-342900">
              <a:lnSpc>
                <a:spcPct val="150000"/>
              </a:lnSpc>
              <a:buFont typeface="Arial" panose="020B0604020202020204" pitchFamily="34" charset="0"/>
              <a:buChar char="•"/>
            </a:pPr>
            <a:r>
              <a:rPr lang="en-US" sz="2200" dirty="0"/>
              <a:t>Create a personal webpage that is considered as your profile. You will have paragraphs to explain about yourself. A table to explain you timetable with SISTC. Make your design professional using internal, external, inline CSS for any selector. </a:t>
            </a:r>
          </a:p>
          <a:p>
            <a:pPr marL="342900" indent="-342900">
              <a:lnSpc>
                <a:spcPct val="150000"/>
              </a:lnSpc>
              <a:buFont typeface="Arial" panose="020B0604020202020204" pitchFamily="34" charset="0"/>
              <a:buChar char="•"/>
            </a:pPr>
            <a:r>
              <a:rPr lang="en-US" sz="2200" dirty="0"/>
              <a:t>Add the HTML/CSS code of your webpage here followed by the screenshot of your webpage. </a:t>
            </a:r>
            <a:endParaRPr lang="en-AU" sz="2200" dirty="0"/>
          </a:p>
        </p:txBody>
      </p:sp>
    </p:spTree>
    <p:extLst>
      <p:ext uri="{BB962C8B-B14F-4D97-AF65-F5344CB8AC3E}">
        <p14:creationId xmlns:p14="http://schemas.microsoft.com/office/powerpoint/2010/main" val="269230202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56D044A-6575-32F8-75FF-A190EF6AD4DC}"/>
              </a:ext>
            </a:extLst>
          </p:cNvPr>
          <p:cNvSpPr txBox="1"/>
          <p:nvPr/>
        </p:nvSpPr>
        <p:spPr>
          <a:xfrm>
            <a:off x="0" y="1802488"/>
            <a:ext cx="12192000" cy="1697068"/>
          </a:xfrm>
          <a:prstGeom prst="rect">
            <a:avLst/>
          </a:prstGeom>
          <a:noFill/>
        </p:spPr>
        <p:txBody>
          <a:bodyPr wrap="square" rtlCol="0">
            <a:spAutoFit/>
          </a:bodyPr>
          <a:lstStyle/>
          <a:p>
            <a:pPr>
              <a:lnSpc>
                <a:spcPct val="150000"/>
              </a:lnSpc>
            </a:pPr>
            <a:r>
              <a:rPr lang="en-US" sz="2400" dirty="0">
                <a:solidFill>
                  <a:srgbClr val="0D0D0D"/>
                </a:solidFill>
                <a:latin typeface="Söhne"/>
              </a:rPr>
              <a:t>L</a:t>
            </a:r>
            <a:r>
              <a:rPr lang="en-US" sz="2400" b="0" i="0" dirty="0">
                <a:solidFill>
                  <a:srgbClr val="0D0D0D"/>
                </a:solidFill>
                <a:effectLst/>
                <a:latin typeface="Söhne"/>
              </a:rPr>
              <a:t>et's put together an HTML/CSS code snippet that represents a personal profile webpage. This page will contain a brief self-description, a timetable, and demonstrate the use of internal, external, and inline CSS.</a:t>
            </a:r>
            <a:endParaRPr lang="en-AU" sz="2200" dirty="0"/>
          </a:p>
        </p:txBody>
      </p:sp>
    </p:spTree>
    <p:extLst>
      <p:ext uri="{BB962C8B-B14F-4D97-AF65-F5344CB8AC3E}">
        <p14:creationId xmlns:p14="http://schemas.microsoft.com/office/powerpoint/2010/main" val="53722209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A1107EF-C716-4C0F-BBAA-32C210713904}"/>
              </a:ext>
            </a:extLst>
          </p:cNvPr>
          <p:cNvPicPr>
            <a:picLocks noChangeAspect="1"/>
          </p:cNvPicPr>
          <p:nvPr/>
        </p:nvPicPr>
        <p:blipFill>
          <a:blip r:embed="rId2"/>
          <a:stretch>
            <a:fillRect/>
          </a:stretch>
        </p:blipFill>
        <p:spPr>
          <a:xfrm>
            <a:off x="0" y="686006"/>
            <a:ext cx="12192000" cy="6171994"/>
          </a:xfrm>
          <a:prstGeom prst="rect">
            <a:avLst/>
          </a:prstGeom>
        </p:spPr>
      </p:pic>
    </p:spTree>
    <p:extLst>
      <p:ext uri="{BB962C8B-B14F-4D97-AF65-F5344CB8AC3E}">
        <p14:creationId xmlns:p14="http://schemas.microsoft.com/office/powerpoint/2010/main" val="305650006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75C7829-9324-EF22-298E-FB63ECE9B1E6}"/>
              </a:ext>
            </a:extLst>
          </p:cNvPr>
          <p:cNvPicPr>
            <a:picLocks noChangeAspect="1"/>
          </p:cNvPicPr>
          <p:nvPr/>
        </p:nvPicPr>
        <p:blipFill>
          <a:blip r:embed="rId2"/>
          <a:stretch>
            <a:fillRect/>
          </a:stretch>
        </p:blipFill>
        <p:spPr>
          <a:xfrm>
            <a:off x="0" y="0"/>
            <a:ext cx="9432235" cy="5042433"/>
          </a:xfrm>
          <a:prstGeom prst="rect">
            <a:avLst/>
          </a:prstGeom>
        </p:spPr>
      </p:pic>
      <p:pic>
        <p:nvPicPr>
          <p:cNvPr id="3" name="Picture 2">
            <a:extLst>
              <a:ext uri="{FF2B5EF4-FFF2-40B4-BE49-F238E27FC236}">
                <a16:creationId xmlns:a16="http://schemas.microsoft.com/office/drawing/2014/main" id="{D9ADEEE2-A982-3B19-F8DB-7776A8119AD0}"/>
              </a:ext>
            </a:extLst>
          </p:cNvPr>
          <p:cNvPicPr>
            <a:picLocks noChangeAspect="1"/>
          </p:cNvPicPr>
          <p:nvPr/>
        </p:nvPicPr>
        <p:blipFill>
          <a:blip r:embed="rId3"/>
          <a:stretch>
            <a:fillRect/>
          </a:stretch>
        </p:blipFill>
        <p:spPr>
          <a:xfrm>
            <a:off x="5923722" y="1"/>
            <a:ext cx="6268278" cy="1488360"/>
          </a:xfrm>
          <a:prstGeom prst="rect">
            <a:avLst/>
          </a:prstGeom>
        </p:spPr>
      </p:pic>
      <p:sp>
        <p:nvSpPr>
          <p:cNvPr id="2" name="TextBox 1">
            <a:extLst>
              <a:ext uri="{FF2B5EF4-FFF2-40B4-BE49-F238E27FC236}">
                <a16:creationId xmlns:a16="http://schemas.microsoft.com/office/drawing/2014/main" id="{A03C0AD2-857C-41DD-71EF-0710F8504FA1}"/>
              </a:ext>
            </a:extLst>
          </p:cNvPr>
          <p:cNvSpPr txBox="1"/>
          <p:nvPr/>
        </p:nvSpPr>
        <p:spPr>
          <a:xfrm>
            <a:off x="6599583" y="1779104"/>
            <a:ext cx="5592417" cy="5118196"/>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200" dirty="0">
                <a:solidFill>
                  <a:srgbClr val="0D0D0D"/>
                </a:solidFill>
              </a:rPr>
              <a:t>This is a style block within the HTML document's &lt;head&gt; section. It defines CSS rules for the &lt;body&gt; and &lt;table&gt; HTML elements:</a:t>
            </a:r>
          </a:p>
          <a:p>
            <a:pPr marL="342900" indent="-342900">
              <a:lnSpc>
                <a:spcPct val="150000"/>
              </a:lnSpc>
              <a:buFont typeface="Arial" panose="020B0604020202020204" pitchFamily="34" charset="0"/>
              <a:buChar char="•"/>
            </a:pPr>
            <a:r>
              <a:rPr lang="en-US" sz="2200" b="1" dirty="0">
                <a:solidFill>
                  <a:srgbClr val="0D0D0D"/>
                </a:solidFill>
              </a:rPr>
              <a:t>body { ... }: </a:t>
            </a:r>
            <a:r>
              <a:rPr lang="en-US" sz="2200" dirty="0">
                <a:solidFill>
                  <a:srgbClr val="0D0D0D"/>
                </a:solidFill>
              </a:rPr>
              <a:t>This rule applies to the whole webpage's body.</a:t>
            </a:r>
          </a:p>
          <a:p>
            <a:pPr marL="800100" lvl="1" indent="-342900">
              <a:lnSpc>
                <a:spcPct val="150000"/>
              </a:lnSpc>
              <a:buFont typeface="Arial" panose="020B0604020202020204" pitchFamily="34" charset="0"/>
              <a:buChar char="•"/>
            </a:pPr>
            <a:r>
              <a:rPr lang="en-US" sz="2200" b="1" dirty="0">
                <a:solidFill>
                  <a:srgbClr val="0D0D0D"/>
                </a:solidFill>
              </a:rPr>
              <a:t>background-color: #f4f4f9;: </a:t>
            </a:r>
            <a:r>
              <a:rPr lang="en-US" sz="2200" dirty="0">
                <a:solidFill>
                  <a:srgbClr val="0D0D0D"/>
                </a:solidFill>
              </a:rPr>
              <a:t>Sets the background color to a very pale blue (almost white). This color fills the entire page behind any other content.</a:t>
            </a:r>
          </a:p>
        </p:txBody>
      </p:sp>
    </p:spTree>
    <p:extLst>
      <p:ext uri="{BB962C8B-B14F-4D97-AF65-F5344CB8AC3E}">
        <p14:creationId xmlns:p14="http://schemas.microsoft.com/office/powerpoint/2010/main" val="44956730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75C7829-9324-EF22-298E-FB63ECE9B1E6}"/>
              </a:ext>
            </a:extLst>
          </p:cNvPr>
          <p:cNvPicPr>
            <a:picLocks noChangeAspect="1"/>
          </p:cNvPicPr>
          <p:nvPr/>
        </p:nvPicPr>
        <p:blipFill>
          <a:blip r:embed="rId2"/>
          <a:stretch>
            <a:fillRect/>
          </a:stretch>
        </p:blipFill>
        <p:spPr>
          <a:xfrm>
            <a:off x="0" y="0"/>
            <a:ext cx="9432235" cy="5042433"/>
          </a:xfrm>
          <a:prstGeom prst="rect">
            <a:avLst/>
          </a:prstGeom>
        </p:spPr>
      </p:pic>
      <p:pic>
        <p:nvPicPr>
          <p:cNvPr id="3" name="Picture 2">
            <a:extLst>
              <a:ext uri="{FF2B5EF4-FFF2-40B4-BE49-F238E27FC236}">
                <a16:creationId xmlns:a16="http://schemas.microsoft.com/office/drawing/2014/main" id="{D9ADEEE2-A982-3B19-F8DB-7776A8119AD0}"/>
              </a:ext>
            </a:extLst>
          </p:cNvPr>
          <p:cNvPicPr>
            <a:picLocks noChangeAspect="1"/>
          </p:cNvPicPr>
          <p:nvPr/>
        </p:nvPicPr>
        <p:blipFill>
          <a:blip r:embed="rId3"/>
          <a:stretch>
            <a:fillRect/>
          </a:stretch>
        </p:blipFill>
        <p:spPr>
          <a:xfrm>
            <a:off x="5923722" y="1"/>
            <a:ext cx="6268278" cy="1488360"/>
          </a:xfrm>
          <a:prstGeom prst="rect">
            <a:avLst/>
          </a:prstGeom>
        </p:spPr>
      </p:pic>
      <p:sp>
        <p:nvSpPr>
          <p:cNvPr id="2" name="TextBox 1">
            <a:extLst>
              <a:ext uri="{FF2B5EF4-FFF2-40B4-BE49-F238E27FC236}">
                <a16:creationId xmlns:a16="http://schemas.microsoft.com/office/drawing/2014/main" id="{A03C0AD2-857C-41DD-71EF-0710F8504FA1}"/>
              </a:ext>
            </a:extLst>
          </p:cNvPr>
          <p:cNvSpPr txBox="1"/>
          <p:nvPr/>
        </p:nvSpPr>
        <p:spPr>
          <a:xfrm>
            <a:off x="6599583" y="1779104"/>
            <a:ext cx="5592417" cy="3086871"/>
          </a:xfrm>
          <a:prstGeom prst="rect">
            <a:avLst/>
          </a:prstGeom>
          <a:noFill/>
        </p:spPr>
        <p:txBody>
          <a:bodyPr wrap="square" rtlCol="0">
            <a:spAutoFit/>
          </a:bodyPr>
          <a:lstStyle/>
          <a:p>
            <a:pPr marL="268288" lvl="1" indent="-268288">
              <a:lnSpc>
                <a:spcPct val="150000"/>
              </a:lnSpc>
              <a:buFont typeface="Arial" panose="020B0604020202020204" pitchFamily="34" charset="0"/>
              <a:buChar char="•"/>
            </a:pPr>
            <a:r>
              <a:rPr lang="en-US" sz="2200" b="1" dirty="0">
                <a:solidFill>
                  <a:srgbClr val="0D0D0D"/>
                </a:solidFill>
              </a:rPr>
              <a:t>font-family: Arial, sans-serif;</a:t>
            </a:r>
            <a:r>
              <a:rPr lang="en-US" sz="2200" dirty="0">
                <a:solidFill>
                  <a:srgbClr val="0D0D0D"/>
                </a:solidFill>
              </a:rPr>
              <a:t>: Sets the default font for the text in the body to Arial. If Arial isn't available, it falls back to any available sans-serif font. Sans-serif fonts do not have the small projecting features called "serifs" at the end of strokes.</a:t>
            </a:r>
            <a:endParaRPr lang="en-AU" sz="2200" dirty="0"/>
          </a:p>
        </p:txBody>
      </p:sp>
    </p:spTree>
    <p:extLst>
      <p:ext uri="{BB962C8B-B14F-4D97-AF65-F5344CB8AC3E}">
        <p14:creationId xmlns:p14="http://schemas.microsoft.com/office/powerpoint/2010/main" val="263641120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75C7829-9324-EF22-298E-FB63ECE9B1E6}"/>
              </a:ext>
            </a:extLst>
          </p:cNvPr>
          <p:cNvPicPr>
            <a:picLocks noChangeAspect="1"/>
          </p:cNvPicPr>
          <p:nvPr/>
        </p:nvPicPr>
        <p:blipFill>
          <a:blip r:embed="rId2"/>
          <a:stretch>
            <a:fillRect/>
          </a:stretch>
        </p:blipFill>
        <p:spPr>
          <a:xfrm>
            <a:off x="0" y="0"/>
            <a:ext cx="8635020" cy="4616245"/>
          </a:xfrm>
          <a:prstGeom prst="rect">
            <a:avLst/>
          </a:prstGeom>
        </p:spPr>
      </p:pic>
      <p:sp>
        <p:nvSpPr>
          <p:cNvPr id="2" name="TextBox 1">
            <a:extLst>
              <a:ext uri="{FF2B5EF4-FFF2-40B4-BE49-F238E27FC236}">
                <a16:creationId xmlns:a16="http://schemas.microsoft.com/office/drawing/2014/main" id="{A03C0AD2-857C-41DD-71EF-0710F8504FA1}"/>
              </a:ext>
            </a:extLst>
          </p:cNvPr>
          <p:cNvSpPr txBox="1"/>
          <p:nvPr/>
        </p:nvSpPr>
        <p:spPr>
          <a:xfrm>
            <a:off x="6095999" y="1669774"/>
            <a:ext cx="6096001" cy="5118196"/>
          </a:xfrm>
          <a:prstGeom prst="rect">
            <a:avLst/>
          </a:prstGeom>
          <a:noFill/>
        </p:spPr>
        <p:txBody>
          <a:bodyPr wrap="square" rtlCol="0">
            <a:spAutoFit/>
          </a:bodyPr>
          <a:lstStyle/>
          <a:p>
            <a:pPr marL="357188" lvl="1" indent="-357188">
              <a:lnSpc>
                <a:spcPct val="150000"/>
              </a:lnSpc>
              <a:buFont typeface="Arial" panose="020B0604020202020204" pitchFamily="34" charset="0"/>
              <a:buChar char="•"/>
            </a:pPr>
            <a:r>
              <a:rPr lang="en-US" sz="2200" b="1" dirty="0">
                <a:solidFill>
                  <a:srgbClr val="0D0D0D"/>
                </a:solidFill>
              </a:rPr>
              <a:t>table { ... }: </a:t>
            </a:r>
            <a:r>
              <a:rPr lang="en-US" sz="2200" dirty="0">
                <a:solidFill>
                  <a:srgbClr val="0D0D0D"/>
                </a:solidFill>
              </a:rPr>
              <a:t>This rule applies to all &lt;table&gt; elements in the document.</a:t>
            </a:r>
          </a:p>
          <a:p>
            <a:pPr marL="814388" lvl="2" indent="-357188">
              <a:lnSpc>
                <a:spcPct val="150000"/>
              </a:lnSpc>
              <a:buFont typeface="Arial" panose="020B0604020202020204" pitchFamily="34" charset="0"/>
              <a:buChar char="•"/>
            </a:pPr>
            <a:r>
              <a:rPr lang="en-US" sz="2200" b="1" dirty="0">
                <a:solidFill>
                  <a:srgbClr val="0D0D0D"/>
                </a:solidFill>
              </a:rPr>
              <a:t>width: 80%;: </a:t>
            </a:r>
            <a:r>
              <a:rPr lang="en-US" sz="2200" dirty="0">
                <a:solidFill>
                  <a:srgbClr val="0D0D0D"/>
                </a:solidFill>
              </a:rPr>
              <a:t>The table width will be 80% of the width of its containing element, often the body or a div, which helps in making a responsive design.</a:t>
            </a:r>
          </a:p>
          <a:p>
            <a:pPr marL="814388" lvl="2" indent="-357188">
              <a:lnSpc>
                <a:spcPct val="150000"/>
              </a:lnSpc>
              <a:buFont typeface="Arial" panose="020B0604020202020204" pitchFamily="34" charset="0"/>
              <a:buChar char="•"/>
            </a:pPr>
            <a:r>
              <a:rPr lang="en-US" sz="2200" b="1" dirty="0">
                <a:solidFill>
                  <a:srgbClr val="0D0D0D"/>
                </a:solidFill>
              </a:rPr>
              <a:t>margin: </a:t>
            </a:r>
            <a:r>
              <a:rPr lang="en-US" sz="2200" dirty="0">
                <a:solidFill>
                  <a:srgbClr val="0D0D0D"/>
                </a:solidFill>
              </a:rPr>
              <a:t>20px auto;: Centers the table on the page by setting the top and bottom margins to 20px and the left and right margins to 'auto', which automatically balances them.</a:t>
            </a:r>
          </a:p>
        </p:txBody>
      </p:sp>
    </p:spTree>
    <p:extLst>
      <p:ext uri="{BB962C8B-B14F-4D97-AF65-F5344CB8AC3E}">
        <p14:creationId xmlns:p14="http://schemas.microsoft.com/office/powerpoint/2010/main" val="6041207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75C7829-9324-EF22-298E-FB63ECE9B1E6}"/>
              </a:ext>
            </a:extLst>
          </p:cNvPr>
          <p:cNvPicPr>
            <a:picLocks noChangeAspect="1"/>
          </p:cNvPicPr>
          <p:nvPr/>
        </p:nvPicPr>
        <p:blipFill>
          <a:blip r:embed="rId2"/>
          <a:stretch>
            <a:fillRect/>
          </a:stretch>
        </p:blipFill>
        <p:spPr>
          <a:xfrm>
            <a:off x="1" y="0"/>
            <a:ext cx="8635020" cy="4616245"/>
          </a:xfrm>
          <a:prstGeom prst="rect">
            <a:avLst/>
          </a:prstGeom>
        </p:spPr>
      </p:pic>
      <p:sp>
        <p:nvSpPr>
          <p:cNvPr id="2" name="TextBox 1">
            <a:extLst>
              <a:ext uri="{FF2B5EF4-FFF2-40B4-BE49-F238E27FC236}">
                <a16:creationId xmlns:a16="http://schemas.microsoft.com/office/drawing/2014/main" id="{A03C0AD2-857C-41DD-71EF-0710F8504FA1}"/>
              </a:ext>
            </a:extLst>
          </p:cNvPr>
          <p:cNvSpPr txBox="1"/>
          <p:nvPr/>
        </p:nvSpPr>
        <p:spPr>
          <a:xfrm>
            <a:off x="6400799" y="1779104"/>
            <a:ext cx="5791201" cy="2071208"/>
          </a:xfrm>
          <a:prstGeom prst="rect">
            <a:avLst/>
          </a:prstGeom>
          <a:noFill/>
        </p:spPr>
        <p:txBody>
          <a:bodyPr wrap="square" rtlCol="0">
            <a:spAutoFit/>
          </a:bodyPr>
          <a:lstStyle/>
          <a:p>
            <a:pPr marL="357188" lvl="1" indent="-357188">
              <a:lnSpc>
                <a:spcPct val="150000"/>
              </a:lnSpc>
              <a:buFont typeface="Arial" panose="020B0604020202020204" pitchFamily="34" charset="0"/>
              <a:buChar char="•"/>
            </a:pPr>
            <a:r>
              <a:rPr lang="en-US" sz="2200" b="1" dirty="0">
                <a:solidFill>
                  <a:srgbClr val="0D0D0D"/>
                </a:solidFill>
              </a:rPr>
              <a:t>border-collapse: collapse;: </a:t>
            </a:r>
            <a:r>
              <a:rPr lang="en-US" sz="2200" dirty="0">
                <a:solidFill>
                  <a:srgbClr val="0D0D0D"/>
                </a:solidFill>
              </a:rPr>
              <a:t>This property collapses the borders between table cells, making it so that there's no space between cell borders.</a:t>
            </a:r>
            <a:endParaRPr lang="en-AU" sz="2200" dirty="0"/>
          </a:p>
        </p:txBody>
      </p:sp>
      <p:sp>
        <p:nvSpPr>
          <p:cNvPr id="3" name="TextBox 2">
            <a:extLst>
              <a:ext uri="{FF2B5EF4-FFF2-40B4-BE49-F238E27FC236}">
                <a16:creationId xmlns:a16="http://schemas.microsoft.com/office/drawing/2014/main" id="{96E5EB8A-D092-D7A8-E806-E2673888A97C}"/>
              </a:ext>
            </a:extLst>
          </p:cNvPr>
          <p:cNvSpPr txBox="1"/>
          <p:nvPr/>
        </p:nvSpPr>
        <p:spPr>
          <a:xfrm>
            <a:off x="294968" y="5132439"/>
            <a:ext cx="11371006" cy="1055545"/>
          </a:xfrm>
          <a:prstGeom prst="rect">
            <a:avLst/>
          </a:prstGeom>
          <a:noFill/>
        </p:spPr>
        <p:txBody>
          <a:bodyPr wrap="square" rtlCol="0">
            <a:spAutoFit/>
          </a:bodyPr>
          <a:lstStyle/>
          <a:p>
            <a:pPr>
              <a:lnSpc>
                <a:spcPct val="150000"/>
              </a:lnSpc>
            </a:pPr>
            <a:r>
              <a:rPr lang="en-US" sz="2200" dirty="0"/>
              <a:t>These CSS rules directly affect how the webpage is presented to the user in terms of color, typography, and the layout of tabular data.</a:t>
            </a:r>
            <a:endParaRPr lang="en-AU" sz="2200" dirty="0"/>
          </a:p>
        </p:txBody>
      </p:sp>
    </p:spTree>
    <p:extLst>
      <p:ext uri="{BB962C8B-B14F-4D97-AF65-F5344CB8AC3E}">
        <p14:creationId xmlns:p14="http://schemas.microsoft.com/office/powerpoint/2010/main" val="5209133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p:cNvGraphicFramePr>
            <a:graphicFrameLocks noChangeAspect="1"/>
          </p:cNvGraphicFramePr>
          <p:nvPr>
            <p:extLst>
              <p:ext uri="{D42A27DB-BD31-4B8C-83A1-F6EECF244321}">
                <p14:modId xmlns:p14="http://schemas.microsoft.com/office/powerpoint/2010/main" val="2131996827"/>
              </p:ext>
            </p:extLst>
          </p:nvPr>
        </p:nvGraphicFramePr>
        <p:xfrm>
          <a:off x="4673601" y="1299763"/>
          <a:ext cx="7518400" cy="5222959"/>
        </p:xfrm>
        <a:graphic>
          <a:graphicData uri="http://schemas.openxmlformats.org/presentationml/2006/ole">
            <mc:AlternateContent xmlns:mc="http://schemas.openxmlformats.org/markup-compatibility/2006">
              <mc:Choice xmlns:v="urn:schemas-microsoft-com:vml" Requires="v">
                <p:oleObj name="Visio" r:id="rId2" imgW="4664115" imgH="3239851" progId="Visio.Drawing.11">
                  <p:embed/>
                </p:oleObj>
              </mc:Choice>
              <mc:Fallback>
                <p:oleObj name="Visio" r:id="rId2" imgW="4664115" imgH="3239851" progId="Visio.Drawing.11">
                  <p:embed/>
                  <p:pic>
                    <p:nvPicPr>
                      <p:cNvPr id="5" name="Object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3601" y="1299763"/>
                        <a:ext cx="7518400" cy="5222959"/>
                      </a:xfrm>
                      <a:prstGeom prst="rect">
                        <a:avLst/>
                      </a:prstGeom>
                      <a:noFill/>
                    </p:spPr>
                  </p:pic>
                </p:oleObj>
              </mc:Fallback>
            </mc:AlternateContent>
          </a:graphicData>
        </a:graphic>
      </p:graphicFrame>
      <p:sp>
        <p:nvSpPr>
          <p:cNvPr id="2" name="Title 1"/>
          <p:cNvSpPr>
            <a:spLocks noGrp="1"/>
          </p:cNvSpPr>
          <p:nvPr>
            <p:ph type="title"/>
          </p:nvPr>
        </p:nvSpPr>
        <p:spPr>
          <a:xfrm>
            <a:off x="4587349" y="96838"/>
            <a:ext cx="10363200" cy="1020762"/>
          </a:xfrm>
        </p:spPr>
        <p:txBody>
          <a:bodyPr/>
          <a:lstStyle/>
          <a:p>
            <a:r>
              <a:rPr lang="en-US" dirty="0"/>
              <a:t>Declaration Blocks</a:t>
            </a:r>
          </a:p>
        </p:txBody>
      </p:sp>
      <p:sp>
        <p:nvSpPr>
          <p:cNvPr id="3" name="Content Placeholder 2"/>
          <p:cNvSpPr>
            <a:spLocks noGrp="1"/>
          </p:cNvSpPr>
          <p:nvPr>
            <p:ph idx="1"/>
          </p:nvPr>
        </p:nvSpPr>
        <p:spPr>
          <a:xfrm>
            <a:off x="109273" y="1717040"/>
            <a:ext cx="4521201" cy="4180841"/>
          </a:xfrm>
        </p:spPr>
        <p:txBody>
          <a:bodyPr>
            <a:normAutofit/>
          </a:bodyPr>
          <a:lstStyle/>
          <a:p>
            <a:pPr>
              <a:lnSpc>
                <a:spcPct val="150000"/>
              </a:lnSpc>
            </a:pPr>
            <a:r>
              <a:rPr lang="en-US" dirty="0"/>
              <a:t>The series of declarations is also called the </a:t>
            </a:r>
            <a:r>
              <a:rPr lang="en-US" b="1" dirty="0"/>
              <a:t>declaration block</a:t>
            </a:r>
            <a:r>
              <a:rPr lang="en-US" dirty="0"/>
              <a:t>. </a:t>
            </a:r>
          </a:p>
          <a:p>
            <a:pPr marL="342900" indent="-342900">
              <a:lnSpc>
                <a:spcPct val="150000"/>
              </a:lnSpc>
              <a:buFont typeface="Arial" panose="020B0604020202020204" pitchFamily="34" charset="0"/>
              <a:buChar char="•"/>
            </a:pPr>
            <a:r>
              <a:rPr lang="en-US" dirty="0"/>
              <a:t>A declaration block can be together on a single line, or spread across multiple lines. </a:t>
            </a:r>
          </a:p>
        </p:txBody>
      </p:sp>
      <p:sp>
        <p:nvSpPr>
          <p:cNvPr id="6" name="TextBox 5"/>
          <p:cNvSpPr txBox="1"/>
          <p:nvPr/>
        </p:nvSpPr>
        <p:spPr>
          <a:xfrm>
            <a:off x="152400" y="4692644"/>
            <a:ext cx="4434949" cy="1563377"/>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200" dirty="0"/>
              <a:t>The browser ignores white space </a:t>
            </a:r>
          </a:p>
          <a:p>
            <a:pPr marL="342900" indent="-342900">
              <a:lnSpc>
                <a:spcPct val="150000"/>
              </a:lnSpc>
              <a:buFont typeface="Arial" panose="020B0604020202020204" pitchFamily="34" charset="0"/>
              <a:buChar char="•"/>
            </a:pPr>
            <a:r>
              <a:rPr lang="en-US" sz="2200" dirty="0"/>
              <a:t>Each declaration is terminated with a semicolon. </a:t>
            </a:r>
            <a:endParaRPr lang="en-US" dirty="0"/>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2076084-223F-EE32-A07D-114C6F1D0D8D}"/>
              </a:ext>
            </a:extLst>
          </p:cNvPr>
          <p:cNvPicPr>
            <a:picLocks noChangeAspect="1"/>
          </p:cNvPicPr>
          <p:nvPr/>
        </p:nvPicPr>
        <p:blipFill>
          <a:blip r:embed="rId2"/>
          <a:stretch>
            <a:fillRect/>
          </a:stretch>
        </p:blipFill>
        <p:spPr>
          <a:xfrm>
            <a:off x="0" y="0"/>
            <a:ext cx="12192000" cy="6858000"/>
          </a:xfrm>
          <a:prstGeom prst="rect">
            <a:avLst/>
          </a:prstGeom>
        </p:spPr>
      </p:pic>
      <p:sp>
        <p:nvSpPr>
          <p:cNvPr id="8" name="TextBox 7">
            <a:extLst>
              <a:ext uri="{FF2B5EF4-FFF2-40B4-BE49-F238E27FC236}">
                <a16:creationId xmlns:a16="http://schemas.microsoft.com/office/drawing/2014/main" id="{746242A1-F1AC-A4D9-AD6F-E3785375CBCF}"/>
              </a:ext>
            </a:extLst>
          </p:cNvPr>
          <p:cNvSpPr txBox="1"/>
          <p:nvPr/>
        </p:nvSpPr>
        <p:spPr>
          <a:xfrm>
            <a:off x="3458818" y="1361661"/>
            <a:ext cx="8733182" cy="4102533"/>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200" b="1" dirty="0"/>
              <a:t>&lt;body&gt;: </a:t>
            </a:r>
            <a:r>
              <a:rPr lang="en-US" sz="2200" dirty="0"/>
              <a:t>This tag represents the content of the HTML document that will be displayed in the browser window. Everything inside this tag is part of the document's content.</a:t>
            </a:r>
          </a:p>
          <a:p>
            <a:pPr marL="342900" indent="-342900">
              <a:lnSpc>
                <a:spcPct val="150000"/>
              </a:lnSpc>
              <a:buFont typeface="Arial" panose="020B0604020202020204" pitchFamily="34" charset="0"/>
              <a:buChar char="•"/>
            </a:pPr>
            <a:r>
              <a:rPr lang="en-US" sz="2200" b="1" dirty="0"/>
              <a:t>&lt;header&gt;: </a:t>
            </a:r>
            <a:r>
              <a:rPr lang="en-US" sz="2200" dirty="0"/>
              <a:t>The header element typically contains introductory content or a set of navigational links. In this case, it contains a heading.</a:t>
            </a:r>
          </a:p>
          <a:p>
            <a:pPr marL="800100" lvl="1" indent="-342900">
              <a:lnSpc>
                <a:spcPct val="150000"/>
              </a:lnSpc>
              <a:buFont typeface="Arial" panose="020B0604020202020204" pitchFamily="34" charset="0"/>
              <a:buChar char="•"/>
            </a:pPr>
            <a:r>
              <a:rPr lang="en-US" sz="2200" b="1" dirty="0"/>
              <a:t>style="text-align: center; color: navy;"</a:t>
            </a:r>
            <a:r>
              <a:rPr lang="en-US" sz="2200" dirty="0"/>
              <a:t>: This inline CSS style aligns the text inside the header to the center and sets the color of the text to navy blue.</a:t>
            </a:r>
            <a:endParaRPr lang="en-AU" sz="2200" dirty="0"/>
          </a:p>
        </p:txBody>
      </p:sp>
    </p:spTree>
    <p:extLst>
      <p:ext uri="{BB962C8B-B14F-4D97-AF65-F5344CB8AC3E}">
        <p14:creationId xmlns:p14="http://schemas.microsoft.com/office/powerpoint/2010/main" val="339949988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2076084-223F-EE32-A07D-114C6F1D0D8D}"/>
              </a:ext>
            </a:extLst>
          </p:cNvPr>
          <p:cNvPicPr>
            <a:picLocks noChangeAspect="1"/>
          </p:cNvPicPr>
          <p:nvPr/>
        </p:nvPicPr>
        <p:blipFill>
          <a:blip r:embed="rId2"/>
          <a:stretch>
            <a:fillRect/>
          </a:stretch>
        </p:blipFill>
        <p:spPr>
          <a:xfrm>
            <a:off x="0" y="0"/>
            <a:ext cx="12192000" cy="6858000"/>
          </a:xfrm>
          <a:prstGeom prst="rect">
            <a:avLst/>
          </a:prstGeom>
        </p:spPr>
      </p:pic>
      <p:sp>
        <p:nvSpPr>
          <p:cNvPr id="8" name="TextBox 7">
            <a:extLst>
              <a:ext uri="{FF2B5EF4-FFF2-40B4-BE49-F238E27FC236}">
                <a16:creationId xmlns:a16="http://schemas.microsoft.com/office/drawing/2014/main" id="{746242A1-F1AC-A4D9-AD6F-E3785375CBCF}"/>
              </a:ext>
            </a:extLst>
          </p:cNvPr>
          <p:cNvSpPr txBox="1"/>
          <p:nvPr/>
        </p:nvSpPr>
        <p:spPr>
          <a:xfrm>
            <a:off x="3458818" y="1361661"/>
            <a:ext cx="8733182" cy="1563377"/>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200" b="1" dirty="0"/>
              <a:t>&lt;h1&gt;My Personal Profile&lt;/h1&gt;: </a:t>
            </a:r>
            <a:r>
              <a:rPr lang="en-US" sz="2200" dirty="0"/>
              <a:t>An h1 heading is usually the title or a high-level heading on the page. Here it's used for the title of the personal profile section.</a:t>
            </a:r>
            <a:endParaRPr lang="en-AU" sz="2200" dirty="0"/>
          </a:p>
        </p:txBody>
      </p:sp>
      <p:sp>
        <p:nvSpPr>
          <p:cNvPr id="3" name="TextBox 2">
            <a:extLst>
              <a:ext uri="{FF2B5EF4-FFF2-40B4-BE49-F238E27FC236}">
                <a16:creationId xmlns:a16="http://schemas.microsoft.com/office/drawing/2014/main" id="{E0FC9F86-446B-75B6-EC77-17FE52FF1F0A}"/>
              </a:ext>
            </a:extLst>
          </p:cNvPr>
          <p:cNvSpPr txBox="1"/>
          <p:nvPr/>
        </p:nvSpPr>
        <p:spPr>
          <a:xfrm>
            <a:off x="3458818" y="3179054"/>
            <a:ext cx="8733182" cy="3594702"/>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200" b="1" dirty="0"/>
              <a:t>&lt;section&gt;: </a:t>
            </a:r>
            <a:r>
              <a:rPr lang="en-US" sz="2200" dirty="0"/>
              <a:t>This tag defines a section in a document. It's used to group thematic content, and it often includes one or more headings.</a:t>
            </a:r>
          </a:p>
          <a:p>
            <a:pPr marL="342900" indent="-342900">
              <a:lnSpc>
                <a:spcPct val="150000"/>
              </a:lnSpc>
              <a:buFont typeface="Arial" panose="020B0604020202020204" pitchFamily="34" charset="0"/>
              <a:buChar char="•"/>
            </a:pPr>
            <a:r>
              <a:rPr lang="en-US" sz="2200" dirty="0"/>
              <a:t>The first </a:t>
            </a:r>
            <a:r>
              <a:rPr lang="en-US" sz="2200" b="1" dirty="0"/>
              <a:t>&lt;section&gt;</a:t>
            </a:r>
            <a:r>
              <a:rPr lang="en-US" sz="2200" dirty="0"/>
              <a:t> contains a paragraph </a:t>
            </a:r>
            <a:r>
              <a:rPr lang="en-US" sz="2200" b="1" dirty="0"/>
              <a:t>&lt;p&gt;</a:t>
            </a:r>
            <a:r>
              <a:rPr lang="en-US" sz="2200" dirty="0"/>
              <a:t> that introduces the user as a student learning web development.</a:t>
            </a:r>
          </a:p>
          <a:p>
            <a:pPr marL="342900" indent="-342900">
              <a:lnSpc>
                <a:spcPct val="150000"/>
              </a:lnSpc>
              <a:buFont typeface="Arial" panose="020B0604020202020204" pitchFamily="34" charset="0"/>
              <a:buChar char="•"/>
            </a:pPr>
            <a:r>
              <a:rPr lang="en-US" sz="2200" dirty="0"/>
              <a:t>The second </a:t>
            </a:r>
            <a:r>
              <a:rPr lang="en-US" sz="2200" b="1" dirty="0"/>
              <a:t>&lt;section&gt; </a:t>
            </a:r>
            <a:r>
              <a:rPr lang="en-US" sz="2200" dirty="0"/>
              <a:t>starts with a heading </a:t>
            </a:r>
            <a:r>
              <a:rPr lang="en-US" sz="2200" b="1" dirty="0"/>
              <a:t>&lt;h2&gt; </a:t>
            </a:r>
            <a:r>
              <a:rPr lang="en-US" sz="2200" dirty="0"/>
              <a:t>titled "My Weekly Timetable at SISTC" and includes a table that outlines the user's weekly schedule.</a:t>
            </a:r>
            <a:endParaRPr lang="en-AU" sz="2200" dirty="0"/>
          </a:p>
        </p:txBody>
      </p:sp>
    </p:spTree>
    <p:extLst>
      <p:ext uri="{BB962C8B-B14F-4D97-AF65-F5344CB8AC3E}">
        <p14:creationId xmlns:p14="http://schemas.microsoft.com/office/powerpoint/2010/main" val="84410470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2076084-223F-EE32-A07D-114C6F1D0D8D}"/>
              </a:ext>
            </a:extLst>
          </p:cNvPr>
          <p:cNvPicPr>
            <a:picLocks noChangeAspect="1"/>
          </p:cNvPicPr>
          <p:nvPr/>
        </p:nvPicPr>
        <p:blipFill>
          <a:blip r:embed="rId2"/>
          <a:stretch>
            <a:fillRect/>
          </a:stretch>
        </p:blipFill>
        <p:spPr>
          <a:xfrm>
            <a:off x="0" y="0"/>
            <a:ext cx="12192000" cy="6858000"/>
          </a:xfrm>
          <a:prstGeom prst="rect">
            <a:avLst/>
          </a:prstGeom>
        </p:spPr>
      </p:pic>
      <p:sp>
        <p:nvSpPr>
          <p:cNvPr id="8" name="TextBox 7">
            <a:extLst>
              <a:ext uri="{FF2B5EF4-FFF2-40B4-BE49-F238E27FC236}">
                <a16:creationId xmlns:a16="http://schemas.microsoft.com/office/drawing/2014/main" id="{746242A1-F1AC-A4D9-AD6F-E3785375CBCF}"/>
              </a:ext>
            </a:extLst>
          </p:cNvPr>
          <p:cNvSpPr txBox="1"/>
          <p:nvPr/>
        </p:nvSpPr>
        <p:spPr>
          <a:xfrm>
            <a:off x="3458818" y="1361661"/>
            <a:ext cx="8733182" cy="3086871"/>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200" b="1" dirty="0"/>
              <a:t>&lt;table&gt;: </a:t>
            </a:r>
            <a:r>
              <a:rPr lang="en-US" sz="2200" dirty="0"/>
              <a:t>The table is used to display tabular data in rows and columns.</a:t>
            </a:r>
          </a:p>
          <a:p>
            <a:pPr marL="342900" indent="-342900">
              <a:lnSpc>
                <a:spcPct val="150000"/>
              </a:lnSpc>
              <a:buFont typeface="Arial" panose="020B0604020202020204" pitchFamily="34" charset="0"/>
              <a:buChar char="•"/>
            </a:pPr>
            <a:r>
              <a:rPr lang="en-US" sz="2200" b="1" dirty="0"/>
              <a:t>&lt;tr&gt;: </a:t>
            </a:r>
            <a:r>
              <a:rPr lang="en-US" sz="2200" dirty="0"/>
              <a:t>Table row element, each </a:t>
            </a:r>
            <a:r>
              <a:rPr lang="en-US" sz="2200" b="1" dirty="0"/>
              <a:t>tr</a:t>
            </a:r>
            <a:r>
              <a:rPr lang="en-US" sz="2200" dirty="0"/>
              <a:t> represents a row of cells in the table.</a:t>
            </a:r>
          </a:p>
          <a:p>
            <a:pPr marL="342900" indent="-342900">
              <a:lnSpc>
                <a:spcPct val="150000"/>
              </a:lnSpc>
              <a:buFont typeface="Arial" panose="020B0604020202020204" pitchFamily="34" charset="0"/>
              <a:buChar char="•"/>
            </a:pPr>
            <a:r>
              <a:rPr lang="en-US" sz="2200" b="1" dirty="0"/>
              <a:t>&lt;</a:t>
            </a:r>
            <a:r>
              <a:rPr lang="en-US" sz="2200" b="1" dirty="0" err="1"/>
              <a:t>th</a:t>
            </a:r>
            <a:r>
              <a:rPr lang="en-US" sz="2200" b="1" dirty="0"/>
              <a:t>&gt;: </a:t>
            </a:r>
            <a:r>
              <a:rPr lang="en-US" sz="2200" dirty="0"/>
              <a:t>Table header cell, provides header text for a column. This row is typically styled differently from regular cells to differentiate it as a header.</a:t>
            </a:r>
          </a:p>
          <a:p>
            <a:pPr marL="342900" indent="-342900">
              <a:lnSpc>
                <a:spcPct val="150000"/>
              </a:lnSpc>
              <a:buFont typeface="Arial" panose="020B0604020202020204" pitchFamily="34" charset="0"/>
              <a:buChar char="•"/>
            </a:pPr>
            <a:r>
              <a:rPr lang="en-US" sz="2200" b="1" dirty="0"/>
              <a:t>&lt;td&gt;: </a:t>
            </a:r>
            <a:r>
              <a:rPr lang="en-US" sz="2200" dirty="0"/>
              <a:t>Table data cell, contains the data for one cell of the table.</a:t>
            </a:r>
            <a:endParaRPr lang="en-AU" sz="2200" dirty="0"/>
          </a:p>
        </p:txBody>
      </p:sp>
      <p:sp>
        <p:nvSpPr>
          <p:cNvPr id="4" name="TextBox 3">
            <a:extLst>
              <a:ext uri="{FF2B5EF4-FFF2-40B4-BE49-F238E27FC236}">
                <a16:creationId xmlns:a16="http://schemas.microsoft.com/office/drawing/2014/main" id="{8BB2BBAC-F9BD-D4D6-9A8A-39A33F399A04}"/>
              </a:ext>
            </a:extLst>
          </p:cNvPr>
          <p:cNvSpPr txBox="1"/>
          <p:nvPr/>
        </p:nvSpPr>
        <p:spPr>
          <a:xfrm>
            <a:off x="3339549" y="4460735"/>
            <a:ext cx="8733182" cy="2071208"/>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200" dirty="0"/>
              <a:t>In summary, this portion of the code presents a personal profile with a title and introductory paragraph and then displays a weekly timetable in a table format. This structured presentation helps users quickly understand the main points of the profile and the schedule.</a:t>
            </a:r>
            <a:endParaRPr lang="en-AU" sz="2200" dirty="0"/>
          </a:p>
        </p:txBody>
      </p:sp>
    </p:spTree>
    <p:extLst>
      <p:ext uri="{BB962C8B-B14F-4D97-AF65-F5344CB8AC3E}">
        <p14:creationId xmlns:p14="http://schemas.microsoft.com/office/powerpoint/2010/main" val="147962453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DD806B6-4BE9-6C6C-124F-0D680392C7C1}"/>
              </a:ext>
            </a:extLst>
          </p:cNvPr>
          <p:cNvSpPr txBox="1"/>
          <p:nvPr/>
        </p:nvSpPr>
        <p:spPr>
          <a:xfrm>
            <a:off x="0" y="1010245"/>
            <a:ext cx="12192000" cy="5847755"/>
          </a:xfrm>
          <a:prstGeom prst="rect">
            <a:avLst/>
          </a:prstGeom>
          <a:solidFill>
            <a:schemeClr val="bg1"/>
          </a:solidFill>
        </p:spPr>
        <p:txBody>
          <a:bodyPr wrap="square" rtlCol="0">
            <a:spAutoFit/>
          </a:bodyPr>
          <a:lstStyle/>
          <a:p>
            <a:pPr marL="342900" indent="-342900">
              <a:buFont typeface="Arial" panose="020B0604020202020204" pitchFamily="34" charset="0"/>
              <a:buChar char="•"/>
            </a:pPr>
            <a:r>
              <a:rPr lang="en-US" sz="2200" dirty="0">
                <a:latin typeface="Calibri" panose="020F0502020204030204" pitchFamily="34" charset="0"/>
                <a:cs typeface="Calibri" panose="020F0502020204030204" pitchFamily="34" charset="0"/>
              </a:rPr>
              <a:t>These codes can be used in HTML or CSS to specify colors in digital designs. Each color code is provided in hexadecimal format, which is commonly used in web design:</a:t>
            </a:r>
          </a:p>
          <a:p>
            <a:pPr marL="800100" lvl="1" indent="-342900">
              <a:buFont typeface="Arial" panose="020B0604020202020204" pitchFamily="34" charset="0"/>
              <a:buChar char="•"/>
            </a:pPr>
            <a:r>
              <a:rPr lang="en-US" sz="2200" b="1" dirty="0">
                <a:latin typeface="Calibri" panose="020F0502020204030204" pitchFamily="34" charset="0"/>
                <a:cs typeface="Calibri" panose="020F0502020204030204" pitchFamily="34" charset="0"/>
              </a:rPr>
              <a:t>Red: #FF0000</a:t>
            </a:r>
            <a:r>
              <a:rPr lang="en-US" sz="2200" dirty="0">
                <a:latin typeface="Calibri" panose="020F0502020204030204" pitchFamily="34" charset="0"/>
                <a:cs typeface="Calibri" panose="020F0502020204030204" pitchFamily="34" charset="0"/>
              </a:rPr>
              <a:t> - A vibrant, primary red.</a:t>
            </a:r>
          </a:p>
          <a:p>
            <a:pPr marL="800100" lvl="1" indent="-342900">
              <a:buFont typeface="Arial" panose="020B0604020202020204" pitchFamily="34" charset="0"/>
              <a:buChar char="•"/>
            </a:pPr>
            <a:r>
              <a:rPr lang="en-US" sz="2200" b="1" dirty="0">
                <a:latin typeface="Calibri" panose="020F0502020204030204" pitchFamily="34" charset="0"/>
                <a:cs typeface="Calibri" panose="020F0502020204030204" pitchFamily="34" charset="0"/>
              </a:rPr>
              <a:t>Green: #00FF00</a:t>
            </a:r>
            <a:r>
              <a:rPr lang="en-US" sz="2200" dirty="0">
                <a:latin typeface="Calibri" panose="020F0502020204030204" pitchFamily="34" charset="0"/>
                <a:cs typeface="Calibri" panose="020F0502020204030204" pitchFamily="34" charset="0"/>
              </a:rPr>
              <a:t> - A bright, pure green.</a:t>
            </a:r>
          </a:p>
          <a:p>
            <a:pPr marL="800100" lvl="1" indent="-342900">
              <a:buFont typeface="Arial" panose="020B0604020202020204" pitchFamily="34" charset="0"/>
              <a:buChar char="•"/>
            </a:pPr>
            <a:r>
              <a:rPr lang="en-US" sz="2200" b="1" dirty="0">
                <a:latin typeface="Calibri" panose="020F0502020204030204" pitchFamily="34" charset="0"/>
                <a:cs typeface="Calibri" panose="020F0502020204030204" pitchFamily="34" charset="0"/>
              </a:rPr>
              <a:t>Blue: #0000FF</a:t>
            </a:r>
            <a:r>
              <a:rPr lang="en-US" sz="2200" dirty="0">
                <a:latin typeface="Calibri" panose="020F0502020204030204" pitchFamily="34" charset="0"/>
                <a:cs typeface="Calibri" panose="020F0502020204030204" pitchFamily="34" charset="0"/>
              </a:rPr>
              <a:t> - A deep, primary blue.</a:t>
            </a:r>
          </a:p>
          <a:p>
            <a:pPr marL="800100" lvl="1" indent="-342900">
              <a:buFont typeface="Arial" panose="020B0604020202020204" pitchFamily="34" charset="0"/>
              <a:buChar char="•"/>
            </a:pPr>
            <a:r>
              <a:rPr lang="en-US" sz="2200" b="1" dirty="0">
                <a:latin typeface="Calibri" panose="020F0502020204030204" pitchFamily="34" charset="0"/>
                <a:cs typeface="Calibri" panose="020F0502020204030204" pitchFamily="34" charset="0"/>
              </a:rPr>
              <a:t>White: #FFFFFF</a:t>
            </a:r>
            <a:r>
              <a:rPr lang="en-US" sz="2200" dirty="0">
                <a:latin typeface="Calibri" panose="020F0502020204030204" pitchFamily="34" charset="0"/>
                <a:cs typeface="Calibri" panose="020F0502020204030204" pitchFamily="34" charset="0"/>
              </a:rPr>
              <a:t> - Pure white.</a:t>
            </a:r>
          </a:p>
          <a:p>
            <a:pPr marL="800100" lvl="1" indent="-342900">
              <a:buFont typeface="Arial" panose="020B0604020202020204" pitchFamily="34" charset="0"/>
              <a:buChar char="•"/>
            </a:pPr>
            <a:r>
              <a:rPr lang="en-US" sz="2200" b="1" dirty="0">
                <a:latin typeface="Calibri" panose="020F0502020204030204" pitchFamily="34" charset="0"/>
                <a:cs typeface="Calibri" panose="020F0502020204030204" pitchFamily="34" charset="0"/>
              </a:rPr>
              <a:t>Black: #000000 </a:t>
            </a:r>
            <a:r>
              <a:rPr lang="en-US" sz="2200" dirty="0">
                <a:latin typeface="Calibri" panose="020F0502020204030204" pitchFamily="34" charset="0"/>
                <a:cs typeface="Calibri" panose="020F0502020204030204" pitchFamily="34" charset="0"/>
              </a:rPr>
              <a:t>- Absolute black.</a:t>
            </a:r>
          </a:p>
          <a:p>
            <a:pPr marL="800100" lvl="1" indent="-342900">
              <a:buFont typeface="Arial" panose="020B0604020202020204" pitchFamily="34" charset="0"/>
              <a:buChar char="•"/>
            </a:pPr>
            <a:r>
              <a:rPr lang="en-US" sz="2200" b="1" dirty="0">
                <a:latin typeface="Calibri" panose="020F0502020204030204" pitchFamily="34" charset="0"/>
                <a:cs typeface="Calibri" panose="020F0502020204030204" pitchFamily="34" charset="0"/>
              </a:rPr>
              <a:t>Yellow: #FFFF00</a:t>
            </a:r>
            <a:r>
              <a:rPr lang="en-US" sz="2200" dirty="0">
                <a:latin typeface="Calibri" panose="020F0502020204030204" pitchFamily="34" charset="0"/>
                <a:cs typeface="Calibri" panose="020F0502020204030204" pitchFamily="34" charset="0"/>
              </a:rPr>
              <a:t> - A bright, sunny yellow.</a:t>
            </a:r>
          </a:p>
          <a:p>
            <a:pPr marL="800100" lvl="1" indent="-342900">
              <a:buFont typeface="Arial" panose="020B0604020202020204" pitchFamily="34" charset="0"/>
              <a:buChar char="•"/>
            </a:pPr>
            <a:r>
              <a:rPr lang="en-US" sz="2200" b="1" dirty="0">
                <a:latin typeface="Calibri" panose="020F0502020204030204" pitchFamily="34" charset="0"/>
                <a:cs typeface="Calibri" panose="020F0502020204030204" pitchFamily="34" charset="0"/>
              </a:rPr>
              <a:t>Cyan (Aqua): #00FFFF</a:t>
            </a:r>
            <a:r>
              <a:rPr lang="en-US" sz="2200" dirty="0">
                <a:latin typeface="Calibri" panose="020F0502020204030204" pitchFamily="34" charset="0"/>
                <a:cs typeface="Calibri" panose="020F0502020204030204" pitchFamily="34" charset="0"/>
              </a:rPr>
              <a:t> - A mix of green and blue, creating cyan.</a:t>
            </a:r>
          </a:p>
          <a:p>
            <a:pPr marL="800100" lvl="1" indent="-342900">
              <a:buFont typeface="Arial" panose="020B0604020202020204" pitchFamily="34" charset="0"/>
              <a:buChar char="•"/>
            </a:pPr>
            <a:r>
              <a:rPr lang="en-US" sz="2200" b="1" dirty="0">
                <a:latin typeface="Calibri" panose="020F0502020204030204" pitchFamily="34" charset="0"/>
                <a:cs typeface="Calibri" panose="020F0502020204030204" pitchFamily="34" charset="0"/>
              </a:rPr>
              <a:t>Magenta (Fuchsia): #FF00FF</a:t>
            </a:r>
            <a:r>
              <a:rPr lang="en-US" sz="2200" dirty="0">
                <a:latin typeface="Calibri" panose="020F0502020204030204" pitchFamily="34" charset="0"/>
                <a:cs typeface="Calibri" panose="020F0502020204030204" pitchFamily="34" charset="0"/>
              </a:rPr>
              <a:t> - A deep pink-purple color, combining red and blue.</a:t>
            </a:r>
          </a:p>
          <a:p>
            <a:pPr marL="800100" lvl="1" indent="-342900">
              <a:buFont typeface="Arial" panose="020B0604020202020204" pitchFamily="34" charset="0"/>
              <a:buChar char="•"/>
            </a:pPr>
            <a:r>
              <a:rPr lang="en-US" sz="2200" b="1" dirty="0">
                <a:latin typeface="Calibri" panose="020F0502020204030204" pitchFamily="34" charset="0"/>
                <a:cs typeface="Calibri" panose="020F0502020204030204" pitchFamily="34" charset="0"/>
              </a:rPr>
              <a:t>Silver: #C0C0C0</a:t>
            </a:r>
            <a:r>
              <a:rPr lang="en-US" sz="2200" dirty="0">
                <a:latin typeface="Calibri" panose="020F0502020204030204" pitchFamily="34" charset="0"/>
                <a:cs typeface="Calibri" panose="020F0502020204030204" pitchFamily="34" charset="0"/>
              </a:rPr>
              <a:t> - A metallic gray, lighter than gray.</a:t>
            </a:r>
          </a:p>
          <a:p>
            <a:pPr marL="800100" lvl="1" indent="-342900">
              <a:buFont typeface="Arial" panose="020B0604020202020204" pitchFamily="34" charset="0"/>
              <a:buChar char="•"/>
            </a:pPr>
            <a:r>
              <a:rPr lang="en-US" sz="2200" b="1" dirty="0">
                <a:latin typeface="Calibri" panose="020F0502020204030204" pitchFamily="34" charset="0"/>
                <a:cs typeface="Calibri" panose="020F0502020204030204" pitchFamily="34" charset="0"/>
              </a:rPr>
              <a:t>Gray: #808080</a:t>
            </a:r>
            <a:r>
              <a:rPr lang="en-US" sz="2200" dirty="0">
                <a:latin typeface="Calibri" panose="020F0502020204030204" pitchFamily="34" charset="0"/>
                <a:cs typeface="Calibri" panose="020F0502020204030204" pitchFamily="34" charset="0"/>
              </a:rPr>
              <a:t> - A perfect midpoint between black and white.</a:t>
            </a:r>
          </a:p>
          <a:p>
            <a:pPr marL="800100" lvl="1" indent="-342900">
              <a:buFont typeface="Arial" panose="020B0604020202020204" pitchFamily="34" charset="0"/>
              <a:buChar char="•"/>
            </a:pPr>
            <a:r>
              <a:rPr lang="en-US" sz="2200" b="1" dirty="0">
                <a:latin typeface="Calibri" panose="020F0502020204030204" pitchFamily="34" charset="0"/>
                <a:cs typeface="Calibri" panose="020F0502020204030204" pitchFamily="34" charset="0"/>
              </a:rPr>
              <a:t>Maroon: #800000</a:t>
            </a:r>
            <a:r>
              <a:rPr lang="en-US" sz="2200" dirty="0">
                <a:latin typeface="Calibri" panose="020F0502020204030204" pitchFamily="34" charset="0"/>
                <a:cs typeface="Calibri" panose="020F0502020204030204" pitchFamily="34" charset="0"/>
              </a:rPr>
              <a:t> - A dark red.</a:t>
            </a:r>
          </a:p>
          <a:p>
            <a:pPr marL="800100" lvl="1" indent="-342900">
              <a:buFont typeface="Arial" panose="020B0604020202020204" pitchFamily="34" charset="0"/>
              <a:buChar char="•"/>
            </a:pPr>
            <a:r>
              <a:rPr lang="en-US" sz="2200" b="1" dirty="0">
                <a:latin typeface="Calibri" panose="020F0502020204030204" pitchFamily="34" charset="0"/>
                <a:cs typeface="Calibri" panose="020F0502020204030204" pitchFamily="34" charset="0"/>
              </a:rPr>
              <a:t>Olive: #808000 </a:t>
            </a:r>
            <a:r>
              <a:rPr lang="en-US" sz="2200" dirty="0">
                <a:latin typeface="Calibri" panose="020F0502020204030204" pitchFamily="34" charset="0"/>
                <a:cs typeface="Calibri" panose="020F0502020204030204" pitchFamily="34" charset="0"/>
              </a:rPr>
              <a:t>- A dark shade of yellow-green.</a:t>
            </a:r>
          </a:p>
          <a:p>
            <a:pPr marL="800100" lvl="1" indent="-342900">
              <a:buFont typeface="Arial" panose="020B0604020202020204" pitchFamily="34" charset="0"/>
              <a:buChar char="•"/>
            </a:pPr>
            <a:r>
              <a:rPr lang="en-US" sz="2200" b="1" dirty="0">
                <a:latin typeface="Calibri" panose="020F0502020204030204" pitchFamily="34" charset="0"/>
                <a:cs typeface="Calibri" panose="020F0502020204030204" pitchFamily="34" charset="0"/>
              </a:rPr>
              <a:t>Purple: #800080</a:t>
            </a:r>
            <a:r>
              <a:rPr lang="en-US" sz="2200" dirty="0">
                <a:latin typeface="Calibri" panose="020F0502020204030204" pitchFamily="34" charset="0"/>
                <a:cs typeface="Calibri" panose="020F0502020204030204" pitchFamily="34" charset="0"/>
              </a:rPr>
              <a:t> - A deep purple, close to violet.</a:t>
            </a:r>
          </a:p>
          <a:p>
            <a:pPr marL="800100" lvl="1" indent="-342900">
              <a:buFont typeface="Arial" panose="020B0604020202020204" pitchFamily="34" charset="0"/>
              <a:buChar char="•"/>
            </a:pPr>
            <a:r>
              <a:rPr lang="en-US" sz="2200" b="1" dirty="0">
                <a:latin typeface="Calibri" panose="020F0502020204030204" pitchFamily="34" charset="0"/>
                <a:cs typeface="Calibri" panose="020F0502020204030204" pitchFamily="34" charset="0"/>
              </a:rPr>
              <a:t>Teal: #008080</a:t>
            </a:r>
            <a:r>
              <a:rPr lang="en-US" sz="2200" dirty="0">
                <a:latin typeface="Calibri" panose="020F0502020204030204" pitchFamily="34" charset="0"/>
                <a:cs typeface="Calibri" panose="020F0502020204030204" pitchFamily="34" charset="0"/>
              </a:rPr>
              <a:t> - A dark greenish-blue.</a:t>
            </a:r>
          </a:p>
          <a:p>
            <a:pPr marL="800100" lvl="1" indent="-342900">
              <a:buFont typeface="Arial" panose="020B0604020202020204" pitchFamily="34" charset="0"/>
              <a:buChar char="•"/>
            </a:pPr>
            <a:r>
              <a:rPr lang="en-US" sz="2200" b="1" dirty="0">
                <a:latin typeface="Calibri" panose="020F0502020204030204" pitchFamily="34" charset="0"/>
                <a:cs typeface="Calibri" panose="020F0502020204030204" pitchFamily="34" charset="0"/>
              </a:rPr>
              <a:t>Navy: #000080</a:t>
            </a:r>
            <a:r>
              <a:rPr lang="en-US" sz="2200" dirty="0">
                <a:latin typeface="Calibri" panose="020F0502020204030204" pitchFamily="34" charset="0"/>
                <a:cs typeface="Calibri" panose="020F0502020204030204" pitchFamily="34" charset="0"/>
              </a:rPr>
              <a:t> - A very dark blue, almost black.</a:t>
            </a:r>
          </a:p>
        </p:txBody>
      </p:sp>
      <p:sp>
        <p:nvSpPr>
          <p:cNvPr id="4" name="TextBox 3">
            <a:extLst>
              <a:ext uri="{FF2B5EF4-FFF2-40B4-BE49-F238E27FC236}">
                <a16:creationId xmlns:a16="http://schemas.microsoft.com/office/drawing/2014/main" id="{A316FC83-C45E-4706-B257-D2622E26A549}"/>
              </a:ext>
            </a:extLst>
          </p:cNvPr>
          <p:cNvSpPr txBox="1"/>
          <p:nvPr/>
        </p:nvSpPr>
        <p:spPr>
          <a:xfrm>
            <a:off x="5705061" y="1996179"/>
            <a:ext cx="6410739" cy="1055545"/>
          </a:xfrm>
          <a:prstGeom prst="rect">
            <a:avLst/>
          </a:prstGeom>
          <a:noFill/>
        </p:spPr>
        <p:txBody>
          <a:bodyPr wrap="square" rtlCol="0">
            <a:spAutoFit/>
          </a:bodyPr>
          <a:lstStyle/>
          <a:p>
            <a:pPr marL="342900" indent="-342900" algn="ctr">
              <a:lnSpc>
                <a:spcPct val="150000"/>
              </a:lnSpc>
              <a:buFont typeface="Arial" panose="020B0604020202020204" pitchFamily="34" charset="0"/>
              <a:buChar char="•"/>
            </a:pPr>
            <a:r>
              <a:rPr lang="en-US" sz="2200" dirty="0">
                <a:solidFill>
                  <a:srgbClr val="0D0D0D"/>
                </a:solidFill>
                <a:latin typeface="Söhne"/>
              </a:rPr>
              <a:t>Change the code based on your personal information/preferences</a:t>
            </a:r>
            <a:endParaRPr lang="en-AU" sz="2200" dirty="0"/>
          </a:p>
        </p:txBody>
      </p:sp>
    </p:spTree>
    <p:extLst>
      <p:ext uri="{BB962C8B-B14F-4D97-AF65-F5344CB8AC3E}">
        <p14:creationId xmlns:p14="http://schemas.microsoft.com/office/powerpoint/2010/main" val="3182219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DC7F4BF-42BE-E1BA-AE72-EBFBD6A8E051}"/>
              </a:ext>
            </a:extLst>
          </p:cNvPr>
          <p:cNvPicPr>
            <a:picLocks noChangeAspect="1"/>
          </p:cNvPicPr>
          <p:nvPr/>
        </p:nvPicPr>
        <p:blipFill>
          <a:blip r:embed="rId2"/>
          <a:stretch>
            <a:fillRect/>
          </a:stretch>
        </p:blipFill>
        <p:spPr>
          <a:xfrm>
            <a:off x="3349590" y="1"/>
            <a:ext cx="8842410" cy="6786662"/>
          </a:xfrm>
          <a:prstGeom prst="rect">
            <a:avLst/>
          </a:prstGeom>
        </p:spPr>
      </p:pic>
      <p:sp>
        <p:nvSpPr>
          <p:cNvPr id="4" name="Rectangle: Rounded Corners 3">
            <a:extLst>
              <a:ext uri="{FF2B5EF4-FFF2-40B4-BE49-F238E27FC236}">
                <a16:creationId xmlns:a16="http://schemas.microsoft.com/office/drawing/2014/main" id="{0697152F-4D00-C788-FA43-55306D35E5B4}"/>
              </a:ext>
            </a:extLst>
          </p:cNvPr>
          <p:cNvSpPr/>
          <p:nvPr/>
        </p:nvSpPr>
        <p:spPr>
          <a:xfrm>
            <a:off x="3468028" y="6055112"/>
            <a:ext cx="8723971" cy="731551"/>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Rectangle: Rounded Corners 5">
            <a:extLst>
              <a:ext uri="{FF2B5EF4-FFF2-40B4-BE49-F238E27FC236}">
                <a16:creationId xmlns:a16="http://schemas.microsoft.com/office/drawing/2014/main" id="{04A38899-D080-FF4D-6145-A4A6FBD7C90E}"/>
              </a:ext>
            </a:extLst>
          </p:cNvPr>
          <p:cNvSpPr/>
          <p:nvPr/>
        </p:nvSpPr>
        <p:spPr>
          <a:xfrm>
            <a:off x="6445405" y="1256080"/>
            <a:ext cx="5746595" cy="438906"/>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extBox 1">
            <a:extLst>
              <a:ext uri="{FF2B5EF4-FFF2-40B4-BE49-F238E27FC236}">
                <a16:creationId xmlns:a16="http://schemas.microsoft.com/office/drawing/2014/main" id="{73230B81-847A-023D-7D56-24213791728E}"/>
              </a:ext>
            </a:extLst>
          </p:cNvPr>
          <p:cNvSpPr txBox="1"/>
          <p:nvPr/>
        </p:nvSpPr>
        <p:spPr>
          <a:xfrm>
            <a:off x="0" y="1399832"/>
            <a:ext cx="3349589" cy="3594702"/>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200" dirty="0">
                <a:solidFill>
                  <a:srgbClr val="0D0D0D"/>
                </a:solidFill>
                <a:latin typeface="Söhne"/>
              </a:rPr>
              <a:t>HTML and CSS Code for the Profile Webpage (Ctrl + Alt + S)</a:t>
            </a:r>
          </a:p>
          <a:p>
            <a:pPr marL="342900" indent="-342900">
              <a:lnSpc>
                <a:spcPct val="150000"/>
              </a:lnSpc>
              <a:buFont typeface="Arial" panose="020B0604020202020204" pitchFamily="34" charset="0"/>
              <a:buChar char="•"/>
            </a:pPr>
            <a:endParaRPr lang="en-US" sz="2200" dirty="0">
              <a:solidFill>
                <a:srgbClr val="0D0D0D"/>
              </a:solidFill>
              <a:latin typeface="Söhne"/>
            </a:endParaRPr>
          </a:p>
          <a:p>
            <a:pPr marL="342900" indent="-342900">
              <a:lnSpc>
                <a:spcPct val="150000"/>
              </a:lnSpc>
              <a:buFont typeface="Arial" panose="020B0604020202020204" pitchFamily="34" charset="0"/>
              <a:buChar char="•"/>
            </a:pPr>
            <a:r>
              <a:rPr lang="en-US" sz="2200" dirty="0">
                <a:solidFill>
                  <a:srgbClr val="0D0D0D"/>
                </a:solidFill>
                <a:latin typeface="Söhne"/>
              </a:rPr>
              <a:t>Change the code based on your personal information/preferences</a:t>
            </a:r>
            <a:endParaRPr lang="en-AU" sz="2200" dirty="0"/>
          </a:p>
        </p:txBody>
      </p:sp>
    </p:spTree>
    <p:extLst>
      <p:ext uri="{BB962C8B-B14F-4D97-AF65-F5344CB8AC3E}">
        <p14:creationId xmlns:p14="http://schemas.microsoft.com/office/powerpoint/2010/main" val="301918879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4152D1F-A648-D464-1197-F149C955699A}"/>
              </a:ext>
            </a:extLst>
          </p:cNvPr>
          <p:cNvPicPr>
            <a:picLocks noChangeAspect="1"/>
          </p:cNvPicPr>
          <p:nvPr/>
        </p:nvPicPr>
        <p:blipFill>
          <a:blip r:embed="rId2"/>
          <a:stretch>
            <a:fillRect/>
          </a:stretch>
        </p:blipFill>
        <p:spPr>
          <a:xfrm>
            <a:off x="6410739" y="-1"/>
            <a:ext cx="5781261" cy="6870967"/>
          </a:xfrm>
          <a:prstGeom prst="rect">
            <a:avLst/>
          </a:prstGeom>
        </p:spPr>
      </p:pic>
      <p:sp>
        <p:nvSpPr>
          <p:cNvPr id="7" name="TextBox 6">
            <a:extLst>
              <a:ext uri="{FF2B5EF4-FFF2-40B4-BE49-F238E27FC236}">
                <a16:creationId xmlns:a16="http://schemas.microsoft.com/office/drawing/2014/main" id="{08A9E183-F7A4-8F76-B190-BD4B283DFBFF}"/>
              </a:ext>
            </a:extLst>
          </p:cNvPr>
          <p:cNvSpPr txBox="1"/>
          <p:nvPr/>
        </p:nvSpPr>
        <p:spPr>
          <a:xfrm>
            <a:off x="0" y="1331843"/>
            <a:ext cx="6410739" cy="2579039"/>
          </a:xfrm>
          <a:prstGeom prst="rect">
            <a:avLst/>
          </a:prstGeom>
          <a:noFill/>
        </p:spPr>
        <p:txBody>
          <a:bodyPr wrap="square" rtlCol="0">
            <a:spAutoFit/>
          </a:bodyPr>
          <a:lstStyle/>
          <a:p>
            <a:pPr>
              <a:lnSpc>
                <a:spcPct val="150000"/>
              </a:lnSpc>
            </a:pPr>
            <a:r>
              <a:rPr lang="en-US" sz="2200" b="1" dirty="0"/>
              <a:t>h1, h2 { ... }:</a:t>
            </a:r>
          </a:p>
          <a:p>
            <a:pPr marL="342900" indent="-342900">
              <a:lnSpc>
                <a:spcPct val="150000"/>
              </a:lnSpc>
              <a:buFont typeface="Arial" panose="020B0604020202020204" pitchFamily="34" charset="0"/>
              <a:buChar char="•"/>
            </a:pPr>
            <a:r>
              <a:rPr lang="en-US" sz="2200" dirty="0"/>
              <a:t>This rule targets both </a:t>
            </a:r>
            <a:r>
              <a:rPr lang="en-US" sz="2200" b="1" dirty="0"/>
              <a:t>h1</a:t>
            </a:r>
            <a:r>
              <a:rPr lang="en-US" sz="2200" dirty="0"/>
              <a:t> and </a:t>
            </a:r>
            <a:r>
              <a:rPr lang="en-US" sz="2200" b="1" dirty="0"/>
              <a:t>h2</a:t>
            </a:r>
            <a:r>
              <a:rPr lang="en-US" sz="2200" dirty="0"/>
              <a:t> HTML elements (headings).</a:t>
            </a:r>
          </a:p>
          <a:p>
            <a:pPr marL="342900" indent="-342900">
              <a:lnSpc>
                <a:spcPct val="150000"/>
              </a:lnSpc>
              <a:buFont typeface="Arial" panose="020B0604020202020204" pitchFamily="34" charset="0"/>
              <a:buChar char="•"/>
            </a:pPr>
            <a:r>
              <a:rPr lang="en-US" sz="2200" b="1" dirty="0"/>
              <a:t>color: </a:t>
            </a:r>
            <a:r>
              <a:rPr lang="en-US" sz="2200" b="1" dirty="0" err="1"/>
              <a:t>darkgreen</a:t>
            </a:r>
            <a:r>
              <a:rPr lang="en-US" sz="2200" b="1" dirty="0"/>
              <a:t>;: </a:t>
            </a:r>
            <a:r>
              <a:rPr lang="en-US" sz="2200" dirty="0"/>
              <a:t>Sets the text color of these headings to dark green.</a:t>
            </a:r>
            <a:endParaRPr lang="en-AU" sz="2200" dirty="0"/>
          </a:p>
        </p:txBody>
      </p:sp>
    </p:spTree>
    <p:extLst>
      <p:ext uri="{BB962C8B-B14F-4D97-AF65-F5344CB8AC3E}">
        <p14:creationId xmlns:p14="http://schemas.microsoft.com/office/powerpoint/2010/main" val="168010372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4152D1F-A648-D464-1197-F149C955699A}"/>
              </a:ext>
            </a:extLst>
          </p:cNvPr>
          <p:cNvPicPr>
            <a:picLocks noChangeAspect="1"/>
          </p:cNvPicPr>
          <p:nvPr/>
        </p:nvPicPr>
        <p:blipFill>
          <a:blip r:embed="rId2"/>
          <a:stretch>
            <a:fillRect/>
          </a:stretch>
        </p:blipFill>
        <p:spPr>
          <a:xfrm>
            <a:off x="6410739" y="-1"/>
            <a:ext cx="5781261" cy="6870967"/>
          </a:xfrm>
          <a:prstGeom prst="rect">
            <a:avLst/>
          </a:prstGeom>
        </p:spPr>
      </p:pic>
      <p:sp>
        <p:nvSpPr>
          <p:cNvPr id="7" name="TextBox 6">
            <a:extLst>
              <a:ext uri="{FF2B5EF4-FFF2-40B4-BE49-F238E27FC236}">
                <a16:creationId xmlns:a16="http://schemas.microsoft.com/office/drawing/2014/main" id="{08A9E183-F7A4-8F76-B190-BD4B283DFBFF}"/>
              </a:ext>
            </a:extLst>
          </p:cNvPr>
          <p:cNvSpPr txBox="1"/>
          <p:nvPr/>
        </p:nvSpPr>
        <p:spPr>
          <a:xfrm>
            <a:off x="0" y="1331843"/>
            <a:ext cx="6728791" cy="5626027"/>
          </a:xfrm>
          <a:prstGeom prst="rect">
            <a:avLst/>
          </a:prstGeom>
          <a:noFill/>
        </p:spPr>
        <p:txBody>
          <a:bodyPr wrap="square" rtlCol="0">
            <a:spAutoFit/>
          </a:bodyPr>
          <a:lstStyle/>
          <a:p>
            <a:pPr>
              <a:lnSpc>
                <a:spcPct val="150000"/>
              </a:lnSpc>
            </a:pPr>
            <a:r>
              <a:rPr lang="en-US" sz="2200" b="1" dirty="0"/>
              <a:t>p { ... }:</a:t>
            </a:r>
          </a:p>
          <a:p>
            <a:pPr marL="342900" indent="-342900">
              <a:lnSpc>
                <a:spcPct val="150000"/>
              </a:lnSpc>
              <a:buFont typeface="Arial" panose="020B0604020202020204" pitchFamily="34" charset="0"/>
              <a:buChar char="•"/>
            </a:pPr>
            <a:r>
              <a:rPr lang="en-US" sz="2200" dirty="0"/>
              <a:t>This rule targets </a:t>
            </a:r>
            <a:r>
              <a:rPr lang="en-US" sz="2200" b="1" dirty="0"/>
              <a:t>p</a:t>
            </a:r>
            <a:r>
              <a:rPr lang="en-US" sz="2200" dirty="0"/>
              <a:t> HTML elements (paragraphs).</a:t>
            </a:r>
          </a:p>
          <a:p>
            <a:pPr marL="342900" indent="-342900">
              <a:lnSpc>
                <a:spcPct val="150000"/>
              </a:lnSpc>
              <a:buFont typeface="Arial" panose="020B0604020202020204" pitchFamily="34" charset="0"/>
              <a:buChar char="•"/>
            </a:pPr>
            <a:r>
              <a:rPr lang="en-US" sz="2200" b="1" dirty="0"/>
              <a:t>color: #333;: </a:t>
            </a:r>
            <a:r>
              <a:rPr lang="en-US" sz="2200" dirty="0"/>
              <a:t>Sets the text color of paragraphs to a dark gray (hex code </a:t>
            </a:r>
            <a:r>
              <a:rPr lang="en-US" sz="2200" b="1" dirty="0"/>
              <a:t>#333 </a:t>
            </a:r>
            <a:r>
              <a:rPr lang="en-US" sz="2200" dirty="0"/>
              <a:t>is shorthand for </a:t>
            </a:r>
            <a:r>
              <a:rPr lang="en-US" sz="2200" b="1" dirty="0"/>
              <a:t>#333333</a:t>
            </a:r>
            <a:r>
              <a:rPr lang="en-US" sz="2200" dirty="0"/>
              <a:t>).</a:t>
            </a:r>
          </a:p>
          <a:p>
            <a:pPr marL="342900" indent="-342900">
              <a:lnSpc>
                <a:spcPct val="150000"/>
              </a:lnSpc>
              <a:buFont typeface="Arial" panose="020B0604020202020204" pitchFamily="34" charset="0"/>
              <a:buChar char="•"/>
            </a:pPr>
            <a:r>
              <a:rPr lang="en-US" sz="2200" b="1" dirty="0"/>
              <a:t>text-align: justify;: </a:t>
            </a:r>
            <a:r>
              <a:rPr lang="en-US" sz="2200" dirty="0"/>
              <a:t>Aligns the text in paragraphs so that it is spread out to fill the line width, creating a clean look with both left and right edges aligned.</a:t>
            </a:r>
          </a:p>
          <a:p>
            <a:pPr>
              <a:lnSpc>
                <a:spcPct val="150000"/>
              </a:lnSpc>
            </a:pPr>
            <a:r>
              <a:rPr lang="en-US" sz="2200" b="1" dirty="0"/>
              <a:t>padding: 0 20px;: </a:t>
            </a:r>
            <a:r>
              <a:rPr lang="en-US" sz="2200" dirty="0"/>
              <a:t>Applies padding of 0 on the top and bottom and 20 pixels on the left and right sides of paragraphs. This adds space inside the paragraph element between the text and the element's border.</a:t>
            </a:r>
            <a:endParaRPr lang="en-AU" sz="2200" dirty="0"/>
          </a:p>
        </p:txBody>
      </p:sp>
    </p:spTree>
    <p:extLst>
      <p:ext uri="{BB962C8B-B14F-4D97-AF65-F5344CB8AC3E}">
        <p14:creationId xmlns:p14="http://schemas.microsoft.com/office/powerpoint/2010/main" val="99223077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4152D1F-A648-D464-1197-F149C955699A}"/>
              </a:ext>
            </a:extLst>
          </p:cNvPr>
          <p:cNvPicPr>
            <a:picLocks noChangeAspect="1"/>
          </p:cNvPicPr>
          <p:nvPr/>
        </p:nvPicPr>
        <p:blipFill>
          <a:blip r:embed="rId2"/>
          <a:stretch>
            <a:fillRect/>
          </a:stretch>
        </p:blipFill>
        <p:spPr>
          <a:xfrm>
            <a:off x="6410739" y="-1"/>
            <a:ext cx="5781261" cy="6870967"/>
          </a:xfrm>
          <a:prstGeom prst="rect">
            <a:avLst/>
          </a:prstGeom>
        </p:spPr>
      </p:pic>
      <p:sp>
        <p:nvSpPr>
          <p:cNvPr id="7" name="TextBox 6">
            <a:extLst>
              <a:ext uri="{FF2B5EF4-FFF2-40B4-BE49-F238E27FC236}">
                <a16:creationId xmlns:a16="http://schemas.microsoft.com/office/drawing/2014/main" id="{08A9E183-F7A4-8F76-B190-BD4B283DFBFF}"/>
              </a:ext>
            </a:extLst>
          </p:cNvPr>
          <p:cNvSpPr txBox="1"/>
          <p:nvPr/>
        </p:nvSpPr>
        <p:spPr>
          <a:xfrm>
            <a:off x="0" y="1331843"/>
            <a:ext cx="6410739" cy="5118196"/>
          </a:xfrm>
          <a:prstGeom prst="rect">
            <a:avLst/>
          </a:prstGeom>
          <a:noFill/>
        </p:spPr>
        <p:txBody>
          <a:bodyPr wrap="square" rtlCol="0">
            <a:spAutoFit/>
          </a:bodyPr>
          <a:lstStyle/>
          <a:p>
            <a:pPr>
              <a:lnSpc>
                <a:spcPct val="150000"/>
              </a:lnSpc>
            </a:pPr>
            <a:r>
              <a:rPr lang="en-US" sz="2200" b="1" dirty="0" err="1"/>
              <a:t>th</a:t>
            </a:r>
            <a:r>
              <a:rPr lang="en-US" sz="2200" b="1" dirty="0"/>
              <a:t>, td { ... }:</a:t>
            </a:r>
          </a:p>
          <a:p>
            <a:pPr marL="342900" indent="-342900">
              <a:lnSpc>
                <a:spcPct val="150000"/>
              </a:lnSpc>
              <a:buFont typeface="Arial" panose="020B0604020202020204" pitchFamily="34" charset="0"/>
              <a:buChar char="•"/>
            </a:pPr>
            <a:r>
              <a:rPr lang="en-US" sz="2200" dirty="0"/>
              <a:t>This rule targets </a:t>
            </a:r>
            <a:r>
              <a:rPr lang="en-US" sz="2200" b="1" dirty="0" err="1"/>
              <a:t>th</a:t>
            </a:r>
            <a:r>
              <a:rPr lang="en-US" sz="2200" dirty="0"/>
              <a:t> (table header cells) and </a:t>
            </a:r>
            <a:r>
              <a:rPr lang="en-US" sz="2200" b="1" dirty="0"/>
              <a:t>td</a:t>
            </a:r>
            <a:r>
              <a:rPr lang="en-US" sz="2200" dirty="0"/>
              <a:t> (table data cells) HTML elements.</a:t>
            </a:r>
          </a:p>
          <a:p>
            <a:pPr marL="342900" indent="-342900">
              <a:lnSpc>
                <a:spcPct val="150000"/>
              </a:lnSpc>
              <a:buFont typeface="Arial" panose="020B0604020202020204" pitchFamily="34" charset="0"/>
              <a:buChar char="•"/>
            </a:pPr>
            <a:r>
              <a:rPr lang="en-US" sz="2200" b="1" dirty="0"/>
              <a:t>border: 1px solid gray</a:t>
            </a:r>
            <a:r>
              <a:rPr lang="en-US" sz="2200" dirty="0"/>
              <a:t>;: Adds a solid gray border of 1 pixel around each cell.</a:t>
            </a:r>
          </a:p>
          <a:p>
            <a:pPr marL="342900" indent="-342900">
              <a:lnSpc>
                <a:spcPct val="150000"/>
              </a:lnSpc>
              <a:buFont typeface="Arial" panose="020B0604020202020204" pitchFamily="34" charset="0"/>
              <a:buChar char="•"/>
            </a:pPr>
            <a:r>
              <a:rPr lang="en-US" sz="2200" b="1" dirty="0"/>
              <a:t>padding: 8px;</a:t>
            </a:r>
            <a:r>
              <a:rPr lang="en-US" sz="2200" dirty="0"/>
              <a:t>: Applies padding of 8 pixels inside each cell, creating space between the cell border and its content.</a:t>
            </a:r>
          </a:p>
          <a:p>
            <a:pPr marL="342900" indent="-342900">
              <a:lnSpc>
                <a:spcPct val="150000"/>
              </a:lnSpc>
              <a:buFont typeface="Arial" panose="020B0604020202020204" pitchFamily="34" charset="0"/>
              <a:buChar char="•"/>
            </a:pPr>
            <a:r>
              <a:rPr lang="en-US" sz="2200" b="1" dirty="0"/>
              <a:t>text-align: center;:</a:t>
            </a:r>
            <a:r>
              <a:rPr lang="en-US" sz="2200" dirty="0"/>
              <a:t> Centers the text horizontally within the header and data cells.</a:t>
            </a:r>
            <a:endParaRPr lang="en-AU" sz="2200" dirty="0"/>
          </a:p>
        </p:txBody>
      </p:sp>
    </p:spTree>
    <p:extLst>
      <p:ext uri="{BB962C8B-B14F-4D97-AF65-F5344CB8AC3E}">
        <p14:creationId xmlns:p14="http://schemas.microsoft.com/office/powerpoint/2010/main" val="184777814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4152D1F-A648-D464-1197-F149C955699A}"/>
              </a:ext>
            </a:extLst>
          </p:cNvPr>
          <p:cNvPicPr>
            <a:picLocks noChangeAspect="1"/>
          </p:cNvPicPr>
          <p:nvPr/>
        </p:nvPicPr>
        <p:blipFill>
          <a:blip r:embed="rId2"/>
          <a:stretch>
            <a:fillRect/>
          </a:stretch>
        </p:blipFill>
        <p:spPr>
          <a:xfrm>
            <a:off x="6410739" y="-1"/>
            <a:ext cx="5781261" cy="6870967"/>
          </a:xfrm>
          <a:prstGeom prst="rect">
            <a:avLst/>
          </a:prstGeom>
        </p:spPr>
      </p:pic>
      <p:sp>
        <p:nvSpPr>
          <p:cNvPr id="7" name="TextBox 6">
            <a:extLst>
              <a:ext uri="{FF2B5EF4-FFF2-40B4-BE49-F238E27FC236}">
                <a16:creationId xmlns:a16="http://schemas.microsoft.com/office/drawing/2014/main" id="{08A9E183-F7A4-8F76-B190-BD4B283DFBFF}"/>
              </a:ext>
            </a:extLst>
          </p:cNvPr>
          <p:cNvSpPr txBox="1"/>
          <p:nvPr/>
        </p:nvSpPr>
        <p:spPr>
          <a:xfrm>
            <a:off x="0" y="1331843"/>
            <a:ext cx="6410739" cy="2579039"/>
          </a:xfrm>
          <a:prstGeom prst="rect">
            <a:avLst/>
          </a:prstGeom>
          <a:noFill/>
        </p:spPr>
        <p:txBody>
          <a:bodyPr wrap="square" rtlCol="0">
            <a:spAutoFit/>
          </a:bodyPr>
          <a:lstStyle/>
          <a:p>
            <a:pPr>
              <a:lnSpc>
                <a:spcPct val="150000"/>
              </a:lnSpc>
            </a:pPr>
            <a:r>
              <a:rPr lang="en-US" sz="2200" b="1" dirty="0" err="1"/>
              <a:t>th</a:t>
            </a:r>
            <a:r>
              <a:rPr lang="en-US" sz="2200" b="1" dirty="0"/>
              <a:t> { ... }:</a:t>
            </a:r>
          </a:p>
          <a:p>
            <a:pPr>
              <a:lnSpc>
                <a:spcPct val="150000"/>
              </a:lnSpc>
            </a:pPr>
            <a:endParaRPr lang="en-US" sz="2200" b="1" dirty="0"/>
          </a:p>
          <a:p>
            <a:pPr marL="342900" indent="-342900">
              <a:lnSpc>
                <a:spcPct val="150000"/>
              </a:lnSpc>
              <a:buFont typeface="Arial" panose="020B0604020202020204" pitchFamily="34" charset="0"/>
              <a:buChar char="•"/>
            </a:pPr>
            <a:r>
              <a:rPr lang="en-US" sz="2200" dirty="0"/>
              <a:t>This rule specifically targets </a:t>
            </a:r>
            <a:r>
              <a:rPr lang="en-US" sz="2200" b="1" dirty="0" err="1"/>
              <a:t>th</a:t>
            </a:r>
            <a:r>
              <a:rPr lang="en-US" sz="2200" dirty="0"/>
              <a:t> HTML elements.</a:t>
            </a:r>
          </a:p>
          <a:p>
            <a:pPr marL="342900" indent="-342900">
              <a:lnSpc>
                <a:spcPct val="150000"/>
              </a:lnSpc>
              <a:buFont typeface="Arial" panose="020B0604020202020204" pitchFamily="34" charset="0"/>
              <a:buChar char="•"/>
            </a:pPr>
            <a:r>
              <a:rPr lang="en-US" sz="2200" b="1" dirty="0"/>
              <a:t>background-color: #e0e0e0</a:t>
            </a:r>
            <a:r>
              <a:rPr lang="en-US" sz="2200" dirty="0"/>
              <a:t>;: Sets the background color of table header cells to a light gray.</a:t>
            </a:r>
            <a:endParaRPr lang="en-AU" sz="2200" dirty="0"/>
          </a:p>
        </p:txBody>
      </p:sp>
    </p:spTree>
    <p:extLst>
      <p:ext uri="{BB962C8B-B14F-4D97-AF65-F5344CB8AC3E}">
        <p14:creationId xmlns:p14="http://schemas.microsoft.com/office/powerpoint/2010/main" val="95643413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4152D1F-A648-D464-1197-F149C955699A}"/>
              </a:ext>
            </a:extLst>
          </p:cNvPr>
          <p:cNvPicPr>
            <a:picLocks noChangeAspect="1"/>
          </p:cNvPicPr>
          <p:nvPr/>
        </p:nvPicPr>
        <p:blipFill>
          <a:blip r:embed="rId2"/>
          <a:stretch>
            <a:fillRect/>
          </a:stretch>
        </p:blipFill>
        <p:spPr>
          <a:xfrm>
            <a:off x="6410739" y="-1"/>
            <a:ext cx="5781261" cy="6870967"/>
          </a:xfrm>
          <a:prstGeom prst="rect">
            <a:avLst/>
          </a:prstGeom>
        </p:spPr>
      </p:pic>
      <p:sp>
        <p:nvSpPr>
          <p:cNvPr id="7" name="TextBox 6">
            <a:extLst>
              <a:ext uri="{FF2B5EF4-FFF2-40B4-BE49-F238E27FC236}">
                <a16:creationId xmlns:a16="http://schemas.microsoft.com/office/drawing/2014/main" id="{08A9E183-F7A4-8F76-B190-BD4B283DFBFF}"/>
              </a:ext>
            </a:extLst>
          </p:cNvPr>
          <p:cNvSpPr txBox="1"/>
          <p:nvPr/>
        </p:nvSpPr>
        <p:spPr>
          <a:xfrm>
            <a:off x="0" y="1331843"/>
            <a:ext cx="6410739" cy="2579039"/>
          </a:xfrm>
          <a:prstGeom prst="rect">
            <a:avLst/>
          </a:prstGeom>
          <a:noFill/>
        </p:spPr>
        <p:txBody>
          <a:bodyPr wrap="square" rtlCol="0">
            <a:spAutoFit/>
          </a:bodyPr>
          <a:lstStyle/>
          <a:p>
            <a:pPr>
              <a:lnSpc>
                <a:spcPct val="150000"/>
              </a:lnSpc>
            </a:pPr>
            <a:r>
              <a:rPr lang="en-US" sz="2200" b="1" dirty="0"/>
              <a:t>td { ... }:</a:t>
            </a:r>
          </a:p>
          <a:p>
            <a:pPr>
              <a:lnSpc>
                <a:spcPct val="150000"/>
              </a:lnSpc>
            </a:pPr>
            <a:endParaRPr lang="en-US" sz="2200" b="1" dirty="0"/>
          </a:p>
          <a:p>
            <a:pPr marL="342900" indent="-342900">
              <a:lnSpc>
                <a:spcPct val="150000"/>
              </a:lnSpc>
              <a:buFont typeface="Arial" panose="020B0604020202020204" pitchFamily="34" charset="0"/>
              <a:buChar char="•"/>
            </a:pPr>
            <a:r>
              <a:rPr lang="en-US" sz="2200" dirty="0"/>
              <a:t>This rule specifically targets </a:t>
            </a:r>
            <a:r>
              <a:rPr lang="en-US" sz="2200" b="1" dirty="0"/>
              <a:t>td</a:t>
            </a:r>
            <a:r>
              <a:rPr lang="en-US" sz="2200" dirty="0"/>
              <a:t> HTML elements.</a:t>
            </a:r>
          </a:p>
          <a:p>
            <a:pPr marL="342900" indent="-342900">
              <a:lnSpc>
                <a:spcPct val="150000"/>
              </a:lnSpc>
              <a:buFont typeface="Arial" panose="020B0604020202020204" pitchFamily="34" charset="0"/>
              <a:buChar char="•"/>
            </a:pPr>
            <a:r>
              <a:rPr lang="en-US" sz="2200" b="1" dirty="0"/>
              <a:t>background-color: #ffffff;: </a:t>
            </a:r>
            <a:r>
              <a:rPr lang="en-US" sz="2200" dirty="0"/>
              <a:t>Sets the background color of table data cells to white.</a:t>
            </a:r>
            <a:endParaRPr lang="en-AU" sz="2200" dirty="0"/>
          </a:p>
        </p:txBody>
      </p:sp>
      <p:sp>
        <p:nvSpPr>
          <p:cNvPr id="2" name="TextBox 1">
            <a:extLst>
              <a:ext uri="{FF2B5EF4-FFF2-40B4-BE49-F238E27FC236}">
                <a16:creationId xmlns:a16="http://schemas.microsoft.com/office/drawing/2014/main" id="{1C38AD50-F682-4343-E0D7-D579937B9E77}"/>
              </a:ext>
            </a:extLst>
          </p:cNvPr>
          <p:cNvSpPr txBox="1"/>
          <p:nvPr/>
        </p:nvSpPr>
        <p:spPr>
          <a:xfrm>
            <a:off x="0" y="4291927"/>
            <a:ext cx="6410739" cy="2071208"/>
          </a:xfrm>
          <a:prstGeom prst="rect">
            <a:avLst/>
          </a:prstGeom>
          <a:noFill/>
        </p:spPr>
        <p:txBody>
          <a:bodyPr wrap="square" rtlCol="0">
            <a:spAutoFit/>
          </a:bodyPr>
          <a:lstStyle/>
          <a:p>
            <a:pPr>
              <a:lnSpc>
                <a:spcPct val="150000"/>
              </a:lnSpc>
            </a:pPr>
            <a:r>
              <a:rPr lang="en-US" sz="2200" dirty="0"/>
              <a:t>These styles together create a visually consistent and readable table, with clear distinctions between headers and data cells, and nicely formatted text for both headings and paragraphs.</a:t>
            </a:r>
            <a:endParaRPr lang="en-AU" sz="2200" dirty="0"/>
          </a:p>
        </p:txBody>
      </p:sp>
    </p:spTree>
    <p:extLst>
      <p:ext uri="{BB962C8B-B14F-4D97-AF65-F5344CB8AC3E}">
        <p14:creationId xmlns:p14="http://schemas.microsoft.com/office/powerpoint/2010/main" val="40927913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82055" y="175418"/>
            <a:ext cx="10363200" cy="1020762"/>
          </a:xfrm>
        </p:spPr>
        <p:txBody>
          <a:bodyPr/>
          <a:lstStyle/>
          <a:p>
            <a:r>
              <a:rPr lang="en-US" dirty="0"/>
              <a:t>Properties</a:t>
            </a:r>
          </a:p>
        </p:txBody>
      </p:sp>
      <p:sp>
        <p:nvSpPr>
          <p:cNvPr id="3" name="Content Placeholder 2"/>
          <p:cNvSpPr>
            <a:spLocks noGrp="1"/>
          </p:cNvSpPr>
          <p:nvPr>
            <p:ph idx="1"/>
          </p:nvPr>
        </p:nvSpPr>
        <p:spPr>
          <a:xfrm>
            <a:off x="0" y="1560664"/>
            <a:ext cx="4318000" cy="4525963"/>
          </a:xfrm>
        </p:spPr>
        <p:txBody>
          <a:bodyPr/>
          <a:lstStyle/>
          <a:p>
            <a:pPr>
              <a:lnSpc>
                <a:spcPct val="150000"/>
              </a:lnSpc>
            </a:pPr>
            <a:r>
              <a:rPr lang="en-US" dirty="0"/>
              <a:t>Each individual CSS declaration must contain a </a:t>
            </a:r>
            <a:r>
              <a:rPr lang="en-US" b="1" dirty="0">
                <a:solidFill>
                  <a:schemeClr val="accent1"/>
                </a:solidFill>
              </a:rPr>
              <a:t>property</a:t>
            </a:r>
            <a:r>
              <a:rPr lang="en-US" dirty="0"/>
              <a:t>. </a:t>
            </a:r>
          </a:p>
          <a:p>
            <a:pPr>
              <a:lnSpc>
                <a:spcPct val="150000"/>
              </a:lnSpc>
            </a:pPr>
            <a:r>
              <a:rPr lang="en-US" dirty="0"/>
              <a:t>These property names are predefined by the CSS standard. </a:t>
            </a:r>
          </a:p>
        </p:txBody>
      </p:sp>
      <p:graphicFrame>
        <p:nvGraphicFramePr>
          <p:cNvPr id="5" name="Object 4"/>
          <p:cNvGraphicFramePr>
            <a:graphicFrameLocks noChangeAspect="1"/>
          </p:cNvGraphicFramePr>
          <p:nvPr>
            <p:extLst>
              <p:ext uri="{D42A27DB-BD31-4B8C-83A1-F6EECF244321}">
                <p14:modId xmlns:p14="http://schemas.microsoft.com/office/powerpoint/2010/main" val="1871590788"/>
              </p:ext>
            </p:extLst>
          </p:nvPr>
        </p:nvGraphicFramePr>
        <p:xfrm>
          <a:off x="4819047" y="1560664"/>
          <a:ext cx="7372953" cy="5121918"/>
        </p:xfrm>
        <a:graphic>
          <a:graphicData uri="http://schemas.openxmlformats.org/presentationml/2006/ole">
            <mc:AlternateContent xmlns:mc="http://schemas.openxmlformats.org/markup-compatibility/2006">
              <mc:Choice xmlns:v="urn:schemas-microsoft-com:vml" Requires="v">
                <p:oleObj name="Visio" r:id="rId2" imgW="4664115" imgH="3239851" progId="Visio.Drawing.11">
                  <p:embed/>
                </p:oleObj>
              </mc:Choice>
              <mc:Fallback>
                <p:oleObj name="Visio" r:id="rId2" imgW="4664115" imgH="3239851" progId="Visio.Drawing.11">
                  <p:embed/>
                  <p:pic>
                    <p:nvPicPr>
                      <p:cNvPr id="5" name="Object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19047" y="1560664"/>
                        <a:ext cx="7372953" cy="5121918"/>
                      </a:xfrm>
                      <a:prstGeom prst="rect">
                        <a:avLst/>
                      </a:prstGeom>
                      <a:noFill/>
                    </p:spPr>
                  </p:pic>
                </p:oleObj>
              </mc:Fallback>
            </mc:AlternateContent>
          </a:graphicData>
        </a:graphic>
      </p:graphicFrame>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F4CE695-5408-9BE2-0463-4B4DA85271D1}"/>
              </a:ext>
            </a:extLst>
          </p:cNvPr>
          <p:cNvPicPr>
            <a:picLocks noChangeAspect="1"/>
          </p:cNvPicPr>
          <p:nvPr/>
        </p:nvPicPr>
        <p:blipFill>
          <a:blip r:embed="rId2"/>
          <a:stretch>
            <a:fillRect/>
          </a:stretch>
        </p:blipFill>
        <p:spPr>
          <a:xfrm>
            <a:off x="3250096" y="0"/>
            <a:ext cx="8941904" cy="6730339"/>
          </a:xfrm>
          <a:prstGeom prst="rect">
            <a:avLst/>
          </a:prstGeom>
        </p:spPr>
      </p:pic>
      <p:sp>
        <p:nvSpPr>
          <p:cNvPr id="2" name="TextBox 1">
            <a:extLst>
              <a:ext uri="{FF2B5EF4-FFF2-40B4-BE49-F238E27FC236}">
                <a16:creationId xmlns:a16="http://schemas.microsoft.com/office/drawing/2014/main" id="{A316FC83-C45E-4706-B257-D2622E26A549}"/>
              </a:ext>
            </a:extLst>
          </p:cNvPr>
          <p:cNvSpPr txBox="1"/>
          <p:nvPr/>
        </p:nvSpPr>
        <p:spPr>
          <a:xfrm>
            <a:off x="0" y="1399832"/>
            <a:ext cx="3349589" cy="3594702"/>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200" dirty="0">
                <a:solidFill>
                  <a:srgbClr val="0D0D0D"/>
                </a:solidFill>
                <a:latin typeface="Söhne"/>
              </a:rPr>
              <a:t>HTML and CSS Code for the Profile Webpage (Ctrl + Alt + S)</a:t>
            </a:r>
          </a:p>
          <a:p>
            <a:pPr marL="342900" indent="-342900">
              <a:lnSpc>
                <a:spcPct val="150000"/>
              </a:lnSpc>
              <a:buFont typeface="Arial" panose="020B0604020202020204" pitchFamily="34" charset="0"/>
              <a:buChar char="•"/>
            </a:pPr>
            <a:endParaRPr lang="en-US" sz="2200" dirty="0">
              <a:solidFill>
                <a:srgbClr val="0D0D0D"/>
              </a:solidFill>
              <a:latin typeface="Söhne"/>
            </a:endParaRPr>
          </a:p>
          <a:p>
            <a:pPr marL="342900" indent="-342900">
              <a:lnSpc>
                <a:spcPct val="150000"/>
              </a:lnSpc>
              <a:buFont typeface="Arial" panose="020B0604020202020204" pitchFamily="34" charset="0"/>
              <a:buChar char="•"/>
            </a:pPr>
            <a:r>
              <a:rPr lang="en-US" sz="2200" dirty="0">
                <a:solidFill>
                  <a:srgbClr val="0D0D0D"/>
                </a:solidFill>
                <a:latin typeface="Söhne"/>
              </a:rPr>
              <a:t>Change the code based on your personal information/preferences</a:t>
            </a:r>
            <a:endParaRPr lang="en-AU" sz="2200" dirty="0"/>
          </a:p>
        </p:txBody>
      </p:sp>
    </p:spTree>
    <p:extLst>
      <p:ext uri="{BB962C8B-B14F-4D97-AF65-F5344CB8AC3E}">
        <p14:creationId xmlns:p14="http://schemas.microsoft.com/office/powerpoint/2010/main" val="166298039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675BFD4-955C-E11F-B698-CCDDE058309A}"/>
              </a:ext>
            </a:extLst>
          </p:cNvPr>
          <p:cNvPicPr>
            <a:picLocks noChangeAspect="1"/>
          </p:cNvPicPr>
          <p:nvPr/>
        </p:nvPicPr>
        <p:blipFill>
          <a:blip r:embed="rId2"/>
          <a:stretch>
            <a:fillRect/>
          </a:stretch>
        </p:blipFill>
        <p:spPr>
          <a:xfrm>
            <a:off x="0" y="1310371"/>
            <a:ext cx="12192000" cy="3407918"/>
          </a:xfrm>
          <a:prstGeom prst="rect">
            <a:avLst/>
          </a:prstGeom>
        </p:spPr>
      </p:pic>
    </p:spTree>
    <p:extLst>
      <p:ext uri="{BB962C8B-B14F-4D97-AF65-F5344CB8AC3E}">
        <p14:creationId xmlns:p14="http://schemas.microsoft.com/office/powerpoint/2010/main" val="268224827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5E97BE8-BD63-B8E6-7796-AE12F69585FE}"/>
              </a:ext>
            </a:extLst>
          </p:cNvPr>
          <p:cNvPicPr>
            <a:picLocks noChangeAspect="1"/>
          </p:cNvPicPr>
          <p:nvPr/>
        </p:nvPicPr>
        <p:blipFill>
          <a:blip r:embed="rId2"/>
          <a:stretch>
            <a:fillRect/>
          </a:stretch>
        </p:blipFill>
        <p:spPr>
          <a:xfrm>
            <a:off x="1862254" y="1370388"/>
            <a:ext cx="8590156" cy="5398401"/>
          </a:xfrm>
          <a:prstGeom prst="rect">
            <a:avLst/>
          </a:prstGeom>
          <a:ln w="19050">
            <a:solidFill>
              <a:schemeClr val="tx1"/>
            </a:solidFill>
          </a:ln>
        </p:spPr>
      </p:pic>
      <p:sp>
        <p:nvSpPr>
          <p:cNvPr id="6" name="Rectangle: Rounded Corners 5">
            <a:extLst>
              <a:ext uri="{FF2B5EF4-FFF2-40B4-BE49-F238E27FC236}">
                <a16:creationId xmlns:a16="http://schemas.microsoft.com/office/drawing/2014/main" id="{E567537B-3F28-80C7-88EF-1E3BA11239C0}"/>
              </a:ext>
            </a:extLst>
          </p:cNvPr>
          <p:cNvSpPr/>
          <p:nvPr/>
        </p:nvSpPr>
        <p:spPr>
          <a:xfrm>
            <a:off x="1996067" y="6010510"/>
            <a:ext cx="4657493" cy="234174"/>
          </a:xfrm>
          <a:prstGeom prst="roundRect">
            <a:avLst/>
          </a:prstGeom>
          <a:noFill/>
          <a:ln w="19050">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 name="Rectangle: Rounded Corners 6">
            <a:extLst>
              <a:ext uri="{FF2B5EF4-FFF2-40B4-BE49-F238E27FC236}">
                <a16:creationId xmlns:a16="http://schemas.microsoft.com/office/drawing/2014/main" id="{CC4EBD88-4D39-0EBA-E373-EE44C073F4C3}"/>
              </a:ext>
            </a:extLst>
          </p:cNvPr>
          <p:cNvSpPr/>
          <p:nvPr/>
        </p:nvSpPr>
        <p:spPr>
          <a:xfrm>
            <a:off x="5783764" y="2583366"/>
            <a:ext cx="869796" cy="367990"/>
          </a:xfrm>
          <a:prstGeom prst="roundRect">
            <a:avLst/>
          </a:prstGeom>
          <a:noFill/>
          <a:ln w="19050">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293509113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235AEC0-8FD3-BAEE-9E50-6A2E83DFF940}"/>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49312422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BF6DB3-F847-F4AF-0BFF-DFFDFD0BD2DC}"/>
              </a:ext>
            </a:extLst>
          </p:cNvPr>
          <p:cNvSpPr>
            <a:spLocks noGrp="1"/>
          </p:cNvSpPr>
          <p:nvPr>
            <p:ph type="title"/>
          </p:nvPr>
        </p:nvSpPr>
        <p:spPr>
          <a:xfrm>
            <a:off x="838200" y="1434341"/>
            <a:ext cx="10515600" cy="3989318"/>
          </a:xfrm>
        </p:spPr>
        <p:txBody>
          <a:bodyPr anchor="ctr">
            <a:normAutofit/>
          </a:bodyPr>
          <a:lstStyle/>
          <a:p>
            <a:r>
              <a:rPr lang="en-US" dirty="0"/>
              <a:t>Happy A Learning Day,</a:t>
            </a:r>
            <a:br>
              <a:rPr lang="en-US" dirty="0"/>
            </a:br>
            <a:br>
              <a:rPr lang="en-US" dirty="0"/>
            </a:br>
            <a:br>
              <a:rPr lang="en-US" dirty="0"/>
            </a:br>
            <a:r>
              <a:rPr lang="en-US" dirty="0"/>
              <a:t>Dr. Farshid Keivanian</a:t>
            </a:r>
            <a:endParaRPr lang="en-AU" dirty="0"/>
          </a:p>
        </p:txBody>
      </p:sp>
      <p:sp>
        <p:nvSpPr>
          <p:cNvPr id="3" name="Slide Number Placeholder 2">
            <a:extLst>
              <a:ext uri="{FF2B5EF4-FFF2-40B4-BE49-F238E27FC236}">
                <a16:creationId xmlns:a16="http://schemas.microsoft.com/office/drawing/2014/main" id="{A1DB179A-F121-F6B3-8B07-4C32501A41E8}"/>
              </a:ext>
            </a:extLst>
          </p:cNvPr>
          <p:cNvSpPr>
            <a:spLocks noGrp="1"/>
          </p:cNvSpPr>
          <p:nvPr>
            <p:ph type="sldNum" sz="quarter" idx="12"/>
          </p:nvPr>
        </p:nvSpPr>
        <p:spPr>
          <a:xfrm>
            <a:off x="8610600" y="6356350"/>
            <a:ext cx="2743200" cy="365125"/>
          </a:xfrm>
        </p:spPr>
        <p:txBody>
          <a:bodyPr anchor="ct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F830CF16-402D-43F7-B818-8640906456B2}" type="slidenum">
              <a:rPr kumimoji="0" lang="en-AU" sz="1200" b="0" i="0" u="none" strike="noStrike" kern="1200" cap="none" spc="0" normalizeH="0" baseline="0" noProof="0" smtClean="0">
                <a:ln>
                  <a:noFill/>
                </a:ln>
                <a:solidFill>
                  <a:prstClr val="black">
                    <a:tint val="75000"/>
                  </a:prstClr>
                </a:solidFill>
                <a:effectLst/>
                <a:uLnTx/>
                <a:uFillTx/>
                <a:latin typeface="Calibri"/>
                <a:ea typeface="等线"/>
                <a:cs typeface="+mn-cs"/>
              </a:rPr>
              <a:pPr marL="0" marR="0" lvl="0" indent="0" algn="r" defTabSz="914400" rtl="0" eaLnBrk="1" fontAlgn="auto" latinLnBrk="0" hangingPunct="1">
                <a:lnSpc>
                  <a:spcPct val="100000"/>
                </a:lnSpc>
                <a:spcBef>
                  <a:spcPts val="0"/>
                </a:spcBef>
                <a:spcAft>
                  <a:spcPts val="600"/>
                </a:spcAft>
                <a:buClrTx/>
                <a:buSzTx/>
                <a:buFontTx/>
                <a:buNone/>
                <a:tabLst/>
                <a:defRPr/>
              </a:pPr>
              <a:t>84</a:t>
            </a:fld>
            <a:endParaRPr kumimoji="0" lang="en-AU" sz="1200" b="0" i="0" u="none" strike="noStrike" kern="1200" cap="none" spc="0" normalizeH="0" baseline="0" noProof="0">
              <a:ln>
                <a:noFill/>
              </a:ln>
              <a:solidFill>
                <a:prstClr val="black">
                  <a:tint val="75000"/>
                </a:prstClr>
              </a:solidFill>
              <a:effectLst/>
              <a:uLnTx/>
              <a:uFillTx/>
              <a:latin typeface="Calibri"/>
              <a:ea typeface="等线"/>
              <a:cs typeface="+mn-cs"/>
            </a:endParaRPr>
          </a:p>
        </p:txBody>
      </p:sp>
    </p:spTree>
    <p:extLst>
      <p:ext uri="{BB962C8B-B14F-4D97-AF65-F5344CB8AC3E}">
        <p14:creationId xmlns:p14="http://schemas.microsoft.com/office/powerpoint/2010/main" val="40122731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75517" y="89346"/>
            <a:ext cx="10363200" cy="1020762"/>
          </a:xfrm>
        </p:spPr>
        <p:txBody>
          <a:bodyPr/>
          <a:lstStyle/>
          <a:p>
            <a:r>
              <a:rPr lang="en-CA" dirty="0"/>
              <a:t>Properties</a:t>
            </a: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3067156117"/>
              </p:ext>
            </p:extLst>
          </p:nvPr>
        </p:nvGraphicFramePr>
        <p:xfrm>
          <a:off x="0" y="1"/>
          <a:ext cx="12192000" cy="6859357"/>
        </p:xfrm>
        <a:graphic>
          <a:graphicData uri="http://schemas.openxmlformats.org/drawingml/2006/table">
            <a:tbl>
              <a:tblPr firstRow="1" firstCol="1">
                <a:tableStyleId>{5C22544A-7EE6-4342-B048-85BDC9FD1C3A}</a:tableStyleId>
              </a:tblPr>
              <a:tblGrid>
                <a:gridCol w="3116752">
                  <a:extLst>
                    <a:ext uri="{9D8B030D-6E8A-4147-A177-3AD203B41FA5}">
                      <a16:colId xmlns:a16="http://schemas.microsoft.com/office/drawing/2014/main" val="20000"/>
                    </a:ext>
                  </a:extLst>
                </a:gridCol>
                <a:gridCol w="9075248">
                  <a:extLst>
                    <a:ext uri="{9D8B030D-6E8A-4147-A177-3AD203B41FA5}">
                      <a16:colId xmlns:a16="http://schemas.microsoft.com/office/drawing/2014/main" val="20001"/>
                    </a:ext>
                  </a:extLst>
                </a:gridCol>
              </a:tblGrid>
              <a:tr h="526241">
                <a:tc>
                  <a:txBody>
                    <a:bodyPr/>
                    <a:lstStyle/>
                    <a:p>
                      <a:pPr>
                        <a:lnSpc>
                          <a:spcPct val="150000"/>
                        </a:lnSpc>
                        <a:spcAft>
                          <a:spcPts val="1400"/>
                        </a:spcAft>
                      </a:pPr>
                      <a:r>
                        <a:rPr lang="en-US" sz="2200" b="0" dirty="0"/>
                        <a:t>Property Type</a:t>
                      </a:r>
                      <a:endParaRPr lang="en-CA" sz="2200" b="0" dirty="0">
                        <a:solidFill>
                          <a:srgbClr val="1F497D"/>
                        </a:solidFill>
                        <a:latin typeface="Calibri"/>
                        <a:ea typeface="Times New Roman"/>
                        <a:cs typeface="Times New Roman"/>
                      </a:endParaRPr>
                    </a:p>
                  </a:txBody>
                  <a:tcPr marL="33851" marR="33851" marT="0" marB="0"/>
                </a:tc>
                <a:tc>
                  <a:txBody>
                    <a:bodyPr/>
                    <a:lstStyle/>
                    <a:p>
                      <a:pPr>
                        <a:lnSpc>
                          <a:spcPct val="150000"/>
                        </a:lnSpc>
                        <a:spcAft>
                          <a:spcPts val="1400"/>
                        </a:spcAft>
                      </a:pPr>
                      <a:r>
                        <a:rPr lang="en-US" sz="2200" b="0" dirty="0"/>
                        <a:t>Property</a:t>
                      </a:r>
                      <a:endParaRPr lang="en-CA" sz="2200" b="0" dirty="0">
                        <a:solidFill>
                          <a:srgbClr val="1F497D"/>
                        </a:solidFill>
                        <a:latin typeface="Calibri"/>
                        <a:ea typeface="Times New Roman"/>
                        <a:cs typeface="Times New Roman"/>
                      </a:endParaRPr>
                    </a:p>
                  </a:txBody>
                  <a:tcPr marL="33851" marR="33851" marT="0" marB="0"/>
                </a:tc>
                <a:extLst>
                  <a:ext uri="{0D108BD9-81ED-4DB2-BD59-A6C34878D82A}">
                    <a16:rowId xmlns:a16="http://schemas.microsoft.com/office/drawing/2014/main" val="10000"/>
                  </a:ext>
                </a:extLst>
              </a:tr>
              <a:tr h="3459984">
                <a:tc>
                  <a:txBody>
                    <a:bodyPr/>
                    <a:lstStyle/>
                    <a:p>
                      <a:pPr>
                        <a:lnSpc>
                          <a:spcPct val="150000"/>
                        </a:lnSpc>
                        <a:spcBef>
                          <a:spcPts val="700"/>
                        </a:spcBef>
                        <a:spcAft>
                          <a:spcPts val="700"/>
                        </a:spcAft>
                      </a:pPr>
                      <a:r>
                        <a:rPr lang="en-US" sz="2200" dirty="0"/>
                        <a:t>Fonts</a:t>
                      </a:r>
                      <a:endParaRPr lang="en-CA" sz="2200" dirty="0">
                        <a:latin typeface="Calibri"/>
                        <a:ea typeface="Calibri"/>
                        <a:cs typeface="Times New Roman"/>
                      </a:endParaRPr>
                    </a:p>
                  </a:txBody>
                  <a:tcPr marL="33851" marR="33851" marT="0" marB="0"/>
                </a:tc>
                <a:tc>
                  <a:txBody>
                    <a:bodyPr/>
                    <a:lstStyle/>
                    <a:p>
                      <a:pPr>
                        <a:lnSpc>
                          <a:spcPct val="150000"/>
                        </a:lnSpc>
                        <a:spcAft>
                          <a:spcPts val="0"/>
                        </a:spcAft>
                        <a:tabLst>
                          <a:tab pos="342900" algn="l"/>
                          <a:tab pos="685800" algn="l"/>
                          <a:tab pos="1028700" algn="l"/>
                          <a:tab pos="1371600" algn="l"/>
                          <a:tab pos="1714500" algn="l"/>
                        </a:tabLst>
                      </a:pPr>
                      <a:r>
                        <a:rPr lang="en-US" sz="2200" dirty="0"/>
                        <a:t>font</a:t>
                      </a:r>
                      <a:endParaRPr lang="en-CA" sz="2200" dirty="0"/>
                    </a:p>
                    <a:p>
                      <a:pPr>
                        <a:lnSpc>
                          <a:spcPct val="150000"/>
                        </a:lnSpc>
                        <a:spcAft>
                          <a:spcPts val="0"/>
                        </a:spcAft>
                        <a:tabLst>
                          <a:tab pos="342900" algn="l"/>
                          <a:tab pos="685800" algn="l"/>
                          <a:tab pos="1028700" algn="l"/>
                          <a:tab pos="1371600" algn="l"/>
                          <a:tab pos="1714500" algn="l"/>
                        </a:tabLst>
                      </a:pPr>
                      <a:r>
                        <a:rPr lang="en-US" sz="2200" dirty="0"/>
                        <a:t>font-family</a:t>
                      </a:r>
                      <a:endParaRPr lang="en-CA" sz="2200" dirty="0"/>
                    </a:p>
                    <a:p>
                      <a:pPr>
                        <a:lnSpc>
                          <a:spcPct val="150000"/>
                        </a:lnSpc>
                        <a:spcAft>
                          <a:spcPts val="0"/>
                        </a:spcAft>
                        <a:tabLst>
                          <a:tab pos="342900" algn="l"/>
                          <a:tab pos="685800" algn="l"/>
                          <a:tab pos="1028700" algn="l"/>
                          <a:tab pos="1371600" algn="l"/>
                          <a:tab pos="1714500" algn="l"/>
                        </a:tabLst>
                      </a:pPr>
                      <a:r>
                        <a:rPr lang="en-US" sz="2200" dirty="0"/>
                        <a:t>font-size</a:t>
                      </a:r>
                      <a:endParaRPr lang="en-CA" sz="2200" dirty="0"/>
                    </a:p>
                    <a:p>
                      <a:pPr>
                        <a:lnSpc>
                          <a:spcPct val="150000"/>
                        </a:lnSpc>
                        <a:spcAft>
                          <a:spcPts val="0"/>
                        </a:spcAft>
                        <a:tabLst>
                          <a:tab pos="342900" algn="l"/>
                          <a:tab pos="685800" algn="l"/>
                          <a:tab pos="1028700" algn="l"/>
                          <a:tab pos="1371600" algn="l"/>
                          <a:tab pos="1714500" algn="l"/>
                        </a:tabLst>
                      </a:pPr>
                      <a:r>
                        <a:rPr lang="en-US" sz="2200" dirty="0"/>
                        <a:t>font-style</a:t>
                      </a:r>
                      <a:endParaRPr lang="en-CA" sz="2200" dirty="0"/>
                    </a:p>
                    <a:p>
                      <a:pPr>
                        <a:lnSpc>
                          <a:spcPct val="150000"/>
                        </a:lnSpc>
                        <a:spcAft>
                          <a:spcPts val="0"/>
                        </a:spcAft>
                        <a:tabLst>
                          <a:tab pos="342900" algn="l"/>
                          <a:tab pos="685800" algn="l"/>
                          <a:tab pos="1028700" algn="l"/>
                          <a:tab pos="1371600" algn="l"/>
                          <a:tab pos="1714500" algn="l"/>
                        </a:tabLst>
                      </a:pPr>
                      <a:r>
                        <a:rPr lang="en-US" sz="2200" dirty="0"/>
                        <a:t>font-weight</a:t>
                      </a:r>
                      <a:endParaRPr lang="en-CA" sz="2200" dirty="0"/>
                    </a:p>
                    <a:p>
                      <a:pPr>
                        <a:lnSpc>
                          <a:spcPct val="150000"/>
                        </a:lnSpc>
                        <a:spcAft>
                          <a:spcPts val="0"/>
                        </a:spcAft>
                        <a:tabLst>
                          <a:tab pos="342900" algn="l"/>
                          <a:tab pos="685800" algn="l"/>
                          <a:tab pos="1028700" algn="l"/>
                          <a:tab pos="1371600" algn="l"/>
                          <a:tab pos="1714500" algn="l"/>
                        </a:tabLst>
                      </a:pPr>
                      <a:r>
                        <a:rPr lang="en-US" sz="2200" dirty="0"/>
                        <a:t>@font-face</a:t>
                      </a:r>
                      <a:endParaRPr lang="en-CA" sz="2200" dirty="0">
                        <a:latin typeface="Consolas"/>
                        <a:ea typeface="Times New Roman"/>
                        <a:cs typeface="Times New Roman"/>
                      </a:endParaRPr>
                    </a:p>
                  </a:txBody>
                  <a:tcPr marL="33851" marR="33851" marT="0" marB="0"/>
                </a:tc>
                <a:extLst>
                  <a:ext uri="{0D108BD9-81ED-4DB2-BD59-A6C34878D82A}">
                    <a16:rowId xmlns:a16="http://schemas.microsoft.com/office/drawing/2014/main" val="10001"/>
                  </a:ext>
                </a:extLst>
              </a:tr>
              <a:tr h="2873132">
                <a:tc>
                  <a:txBody>
                    <a:bodyPr/>
                    <a:lstStyle/>
                    <a:p>
                      <a:pPr>
                        <a:lnSpc>
                          <a:spcPct val="150000"/>
                        </a:lnSpc>
                        <a:spcBef>
                          <a:spcPts val="700"/>
                        </a:spcBef>
                        <a:spcAft>
                          <a:spcPts val="700"/>
                        </a:spcAft>
                      </a:pPr>
                      <a:r>
                        <a:rPr lang="en-US" sz="2200" dirty="0"/>
                        <a:t>Text</a:t>
                      </a:r>
                      <a:endParaRPr lang="en-CA" sz="2200" dirty="0">
                        <a:latin typeface="Calibri"/>
                        <a:ea typeface="Calibri"/>
                        <a:cs typeface="Times New Roman"/>
                      </a:endParaRPr>
                    </a:p>
                  </a:txBody>
                  <a:tcPr marL="33851" marR="33851" marT="0" marB="0"/>
                </a:tc>
                <a:tc>
                  <a:txBody>
                    <a:bodyPr/>
                    <a:lstStyle/>
                    <a:p>
                      <a:pPr>
                        <a:lnSpc>
                          <a:spcPct val="150000"/>
                        </a:lnSpc>
                        <a:spcAft>
                          <a:spcPts val="0"/>
                        </a:spcAft>
                        <a:tabLst>
                          <a:tab pos="342900" algn="l"/>
                          <a:tab pos="685800" algn="l"/>
                          <a:tab pos="1028700" algn="l"/>
                          <a:tab pos="1371600" algn="l"/>
                          <a:tab pos="1714500" algn="l"/>
                        </a:tabLst>
                      </a:pPr>
                      <a:r>
                        <a:rPr lang="en-US" sz="2200" dirty="0"/>
                        <a:t>letter-spacing</a:t>
                      </a:r>
                      <a:endParaRPr lang="en-CA" sz="2200" dirty="0"/>
                    </a:p>
                    <a:p>
                      <a:pPr>
                        <a:lnSpc>
                          <a:spcPct val="150000"/>
                        </a:lnSpc>
                        <a:spcAft>
                          <a:spcPts val="0"/>
                        </a:spcAft>
                        <a:tabLst>
                          <a:tab pos="342900" algn="l"/>
                          <a:tab pos="685800" algn="l"/>
                          <a:tab pos="1028700" algn="l"/>
                          <a:tab pos="1371600" algn="l"/>
                          <a:tab pos="1714500" algn="l"/>
                        </a:tabLst>
                      </a:pPr>
                      <a:r>
                        <a:rPr lang="en-US" sz="2200" dirty="0"/>
                        <a:t>line-height</a:t>
                      </a:r>
                      <a:endParaRPr lang="en-CA" sz="2200" dirty="0"/>
                    </a:p>
                    <a:p>
                      <a:pPr>
                        <a:lnSpc>
                          <a:spcPct val="150000"/>
                        </a:lnSpc>
                        <a:spcAft>
                          <a:spcPts val="0"/>
                        </a:spcAft>
                        <a:tabLst>
                          <a:tab pos="342900" algn="l"/>
                          <a:tab pos="685800" algn="l"/>
                          <a:tab pos="1028700" algn="l"/>
                          <a:tab pos="1371600" algn="l"/>
                          <a:tab pos="1714500" algn="l"/>
                        </a:tabLst>
                      </a:pPr>
                      <a:r>
                        <a:rPr lang="en-US" sz="2200" dirty="0"/>
                        <a:t>text-align</a:t>
                      </a:r>
                      <a:endParaRPr lang="en-CA" sz="2200" dirty="0"/>
                    </a:p>
                    <a:p>
                      <a:pPr>
                        <a:lnSpc>
                          <a:spcPct val="150000"/>
                        </a:lnSpc>
                        <a:spcAft>
                          <a:spcPts val="0"/>
                        </a:spcAft>
                        <a:tabLst>
                          <a:tab pos="342900" algn="l"/>
                          <a:tab pos="685800" algn="l"/>
                          <a:tab pos="1028700" algn="l"/>
                          <a:tab pos="1371600" algn="l"/>
                          <a:tab pos="1714500" algn="l"/>
                        </a:tabLst>
                      </a:pPr>
                      <a:r>
                        <a:rPr lang="en-US" sz="2200" dirty="0"/>
                        <a:t>text-decoration</a:t>
                      </a:r>
                      <a:endParaRPr lang="en-CA" sz="2200" dirty="0"/>
                    </a:p>
                    <a:p>
                      <a:pPr>
                        <a:lnSpc>
                          <a:spcPct val="150000"/>
                        </a:lnSpc>
                        <a:spcAft>
                          <a:spcPts val="0"/>
                        </a:spcAft>
                        <a:tabLst>
                          <a:tab pos="342900" algn="l"/>
                          <a:tab pos="685800" algn="l"/>
                          <a:tab pos="1028700" algn="l"/>
                          <a:tab pos="1371600" algn="l"/>
                          <a:tab pos="1714500" algn="l"/>
                        </a:tabLst>
                      </a:pPr>
                      <a:r>
                        <a:rPr lang="en-US" sz="2200" dirty="0"/>
                        <a:t>text-indent</a:t>
                      </a:r>
                      <a:endParaRPr lang="en-CA" sz="2200" dirty="0">
                        <a:latin typeface="Consolas"/>
                        <a:ea typeface="Times New Roman"/>
                        <a:cs typeface="Times New Roman"/>
                      </a:endParaRPr>
                    </a:p>
                  </a:txBody>
                  <a:tcPr marL="33851" marR="33851" marT="0" marB="0"/>
                </a:tc>
                <a:extLst>
                  <a:ext uri="{0D108BD9-81ED-4DB2-BD59-A6C34878D82A}">
                    <a16:rowId xmlns:a16="http://schemas.microsoft.com/office/drawing/2014/main" val="10002"/>
                  </a:ext>
                </a:extLst>
              </a:tr>
            </a:tbl>
          </a:graphicData>
        </a:graphic>
      </p:graphicFrame>
    </p:spTree>
  </p:cSld>
  <p:clrMapOvr>
    <a:masterClrMapping/>
  </p:clrMapOvr>
</p:sld>
</file>

<file path=ppt/theme/theme1.xml><?xml version="1.0" encoding="utf-8"?>
<a:theme xmlns:a="http://schemas.openxmlformats.org/drawingml/2006/main" name="SGSTC PPT">
  <a:themeElements>
    <a:clrScheme name="SGSTC">
      <a:dk1>
        <a:sysClr val="windowText" lastClr="000000"/>
      </a:dk1>
      <a:lt1>
        <a:sysClr val="window" lastClr="FFFFFF"/>
      </a:lt1>
      <a:dk2>
        <a:srgbClr val="44546A"/>
      </a:dk2>
      <a:lt2>
        <a:srgbClr val="E7E6E6"/>
      </a:lt2>
      <a:accent1>
        <a:srgbClr val="46A06F"/>
      </a:accent1>
      <a:accent2>
        <a:srgbClr val="8ECEAB"/>
      </a:accent2>
      <a:accent3>
        <a:srgbClr val="B1DCC5"/>
      </a:accent3>
      <a:accent4>
        <a:srgbClr val="8ACBA8"/>
      </a:accent4>
      <a:accent5>
        <a:srgbClr val="347853"/>
      </a:accent5>
      <a:accent6>
        <a:srgbClr val="225037"/>
      </a:accent6>
      <a:hlink>
        <a:srgbClr val="57B582"/>
      </a:hlink>
      <a:folHlink>
        <a:srgbClr val="224E36"/>
      </a:folHlink>
    </a:clrScheme>
    <a:fontScheme name="Custom 1">
      <a:majorFont>
        <a:latin typeface="Calibri Light"/>
        <a:ea typeface="等线 Light"/>
        <a:cs typeface=""/>
      </a:majorFont>
      <a:minorFont>
        <a:latin typeface="Calibri"/>
        <a:ea typeface="等线"/>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PT template" id="{AC2EDDE1-808C-4D91-899E-B4CE8C51CD81}" vid="{3E32890E-8CC3-4761-B952-C62B21466FC2}"/>
    </a:ext>
  </a:extLst>
</a:theme>
</file>

<file path=ppt/theme/theme2.xml><?xml version="1.0" encoding="utf-8"?>
<a:theme xmlns:a="http://schemas.openxmlformats.org/drawingml/2006/main" name="Custom Design">
  <a:themeElements>
    <a:clrScheme name="SGSTC">
      <a:dk1>
        <a:sysClr val="windowText" lastClr="000000"/>
      </a:dk1>
      <a:lt1>
        <a:sysClr val="window" lastClr="FFFFFF"/>
      </a:lt1>
      <a:dk2>
        <a:srgbClr val="44546A"/>
      </a:dk2>
      <a:lt2>
        <a:srgbClr val="E7E6E6"/>
      </a:lt2>
      <a:accent1>
        <a:srgbClr val="46A06F"/>
      </a:accent1>
      <a:accent2>
        <a:srgbClr val="8ECEAB"/>
      </a:accent2>
      <a:accent3>
        <a:srgbClr val="B1DCC5"/>
      </a:accent3>
      <a:accent4>
        <a:srgbClr val="E7F4ED"/>
      </a:accent4>
      <a:accent5>
        <a:srgbClr val="347853"/>
      </a:accent5>
      <a:accent6>
        <a:srgbClr val="225037"/>
      </a:accent6>
      <a:hlink>
        <a:srgbClr val="0070C0"/>
      </a:hlink>
      <a:folHlink>
        <a:srgbClr val="AA024A"/>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PT template" id="{AC2EDDE1-808C-4D91-899E-B4CE8C51CD81}" vid="{92185B10-DA5B-499F-B74A-E87BC5EC1474}"/>
    </a:ext>
  </a:extLst>
</a:theme>
</file>

<file path=ppt/theme/theme3.xml><?xml version="1.0" encoding="utf-8"?>
<a:theme xmlns:a="http://schemas.openxmlformats.org/drawingml/2006/main" name="1_SGSTC PPT">
  <a:themeElements>
    <a:clrScheme name="SGSTC">
      <a:dk1>
        <a:sysClr val="windowText" lastClr="000000"/>
      </a:dk1>
      <a:lt1>
        <a:sysClr val="window" lastClr="FFFFFF"/>
      </a:lt1>
      <a:dk2>
        <a:srgbClr val="44546A"/>
      </a:dk2>
      <a:lt2>
        <a:srgbClr val="E7E6E6"/>
      </a:lt2>
      <a:accent1>
        <a:srgbClr val="46A06F"/>
      </a:accent1>
      <a:accent2>
        <a:srgbClr val="8ECEAB"/>
      </a:accent2>
      <a:accent3>
        <a:srgbClr val="B1DCC5"/>
      </a:accent3>
      <a:accent4>
        <a:srgbClr val="8ACBA8"/>
      </a:accent4>
      <a:accent5>
        <a:srgbClr val="347853"/>
      </a:accent5>
      <a:accent6>
        <a:srgbClr val="225037"/>
      </a:accent6>
      <a:hlink>
        <a:srgbClr val="57B582"/>
      </a:hlink>
      <a:folHlink>
        <a:srgbClr val="224E36"/>
      </a:folHlink>
    </a:clrScheme>
    <a:fontScheme name="Custom 1">
      <a:majorFont>
        <a:latin typeface="Calibri Light"/>
        <a:ea typeface="等线 Light"/>
        <a:cs typeface=""/>
      </a:majorFont>
      <a:minorFont>
        <a:latin typeface="Calibri"/>
        <a:ea typeface="等线"/>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PT template-sistc" id="{A2464949-3B5F-47DC-983C-24F2EE1CDF86}" vid="{0606627E-C9F2-4021-9EAB-E3E1B93FF312}"/>
    </a:ext>
  </a:extLst>
</a:theme>
</file>

<file path=ppt/theme/theme4.xml><?xml version="1.0" encoding="utf-8"?>
<a:theme xmlns:a="http://schemas.openxmlformats.org/drawingml/2006/main" name="1_Custom Design">
  <a:themeElements>
    <a:clrScheme name="SGSTC">
      <a:dk1>
        <a:sysClr val="windowText" lastClr="000000"/>
      </a:dk1>
      <a:lt1>
        <a:sysClr val="window" lastClr="FFFFFF"/>
      </a:lt1>
      <a:dk2>
        <a:srgbClr val="44546A"/>
      </a:dk2>
      <a:lt2>
        <a:srgbClr val="E7E6E6"/>
      </a:lt2>
      <a:accent1>
        <a:srgbClr val="46A06F"/>
      </a:accent1>
      <a:accent2>
        <a:srgbClr val="8ECEAB"/>
      </a:accent2>
      <a:accent3>
        <a:srgbClr val="B1DCC5"/>
      </a:accent3>
      <a:accent4>
        <a:srgbClr val="E7F4ED"/>
      </a:accent4>
      <a:accent5>
        <a:srgbClr val="347853"/>
      </a:accent5>
      <a:accent6>
        <a:srgbClr val="225037"/>
      </a:accent6>
      <a:hlink>
        <a:srgbClr val="0070C0"/>
      </a:hlink>
      <a:folHlink>
        <a:srgbClr val="AA024A"/>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PT template-sistc" id="{A2464949-3B5F-47DC-983C-24F2EE1CDF86}" vid="{0B5B1221-0942-4A33-8E98-D77F9FFFECB4}"/>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F460A6FC8F8264399EA2A5158A73D2E" ma:contentTypeVersion="11" ma:contentTypeDescription="Create a new document." ma:contentTypeScope="" ma:versionID="7c9f3975ff5f34000506ef8997ab56c3">
  <xsd:schema xmlns:xsd="http://www.w3.org/2001/XMLSchema" xmlns:xs="http://www.w3.org/2001/XMLSchema" xmlns:p="http://schemas.microsoft.com/office/2006/metadata/properties" xmlns:ns2="62724c95-b8dd-46e8-b086-0e67eeba4b0d" xmlns:ns3="ab079b31-9c8d-460c-bb42-7d6d691351d8" targetNamespace="http://schemas.microsoft.com/office/2006/metadata/properties" ma:root="true" ma:fieldsID="f120a7e64db0305155c1a6bbb7d7505b" ns2:_="" ns3:_="">
    <xsd:import namespace="62724c95-b8dd-46e8-b086-0e67eeba4b0d"/>
    <xsd:import namespace="ab079b31-9c8d-460c-bb42-7d6d691351d8"/>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ServiceAutoTags" minOccurs="0"/>
                <xsd:element ref="ns2:MediaServiceGenerationTime" minOccurs="0"/>
                <xsd:element ref="ns2:MediaServiceEventHashCode" minOccurs="0"/>
                <xsd:element ref="ns2:MediaServiceOCR"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2724c95-b8dd-46e8-b086-0e67eeba4b0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ab079b31-9c8d-460c-bb42-7d6d691351d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57EBAEDE-B12F-4A89-B118-805E9EE540D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2724c95-b8dd-46e8-b086-0e67eeba4b0d"/>
    <ds:schemaRef ds:uri="ab079b31-9c8d-460c-bb42-7d6d691351d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AEE092A-4DC9-4E8C-B1F0-9ADEEEBF1CFD}">
  <ds:schemaRefs>
    <ds:schemaRef ds:uri="http://schemas.microsoft.com/sharepoint/v3/contenttype/forms"/>
  </ds:schemaRefs>
</ds:datastoreItem>
</file>

<file path=customXml/itemProps3.xml><?xml version="1.0" encoding="utf-8"?>
<ds:datastoreItem xmlns:ds="http://schemas.openxmlformats.org/officeDocument/2006/customXml" ds:itemID="{92E51533-4DF9-41EA-B454-6F31349E6BB3}">
  <ds:schemaRefs>
    <ds:schemaRef ds:uri="http://purl.org/dc/dcmitype/"/>
    <ds:schemaRef ds:uri="http://schemas.microsoft.com/office/infopath/2007/PartnerControls"/>
    <ds:schemaRef ds:uri="http://purl.org/dc/elements/1.1/"/>
    <ds:schemaRef ds:uri="http://schemas.microsoft.com/office/2006/metadata/properties"/>
    <ds:schemaRef ds:uri="ab079b31-9c8d-460c-bb42-7d6d691351d8"/>
    <ds:schemaRef ds:uri="http://purl.org/dc/terms/"/>
    <ds:schemaRef ds:uri="http://schemas.openxmlformats.org/package/2006/metadata/core-properties"/>
    <ds:schemaRef ds:uri="http://schemas.microsoft.com/office/2006/documentManagement/types"/>
    <ds:schemaRef ds:uri="62724c95-b8dd-46e8-b086-0e67eeba4b0d"/>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4532</TotalTime>
  <Words>4208</Words>
  <Application>Microsoft Office PowerPoint</Application>
  <PresentationFormat>Widescreen</PresentationFormat>
  <Paragraphs>365</Paragraphs>
  <Slides>84</Slides>
  <Notes>0</Notes>
  <HiddenSlides>0</HiddenSlides>
  <MMClips>0</MMClips>
  <ScaleCrop>false</ScaleCrop>
  <HeadingPairs>
    <vt:vector size="8" baseType="variant">
      <vt:variant>
        <vt:lpstr>Fonts Used</vt:lpstr>
      </vt:variant>
      <vt:variant>
        <vt:i4>9</vt:i4>
      </vt:variant>
      <vt:variant>
        <vt:lpstr>Theme</vt:lpstr>
      </vt:variant>
      <vt:variant>
        <vt:i4>4</vt:i4>
      </vt:variant>
      <vt:variant>
        <vt:lpstr>Embedded OLE Servers</vt:lpstr>
      </vt:variant>
      <vt:variant>
        <vt:i4>1</vt:i4>
      </vt:variant>
      <vt:variant>
        <vt:lpstr>Slide Titles</vt:lpstr>
      </vt:variant>
      <vt:variant>
        <vt:i4>84</vt:i4>
      </vt:variant>
    </vt:vector>
  </HeadingPairs>
  <TitlesOfParts>
    <vt:vector size="98" baseType="lpstr">
      <vt:lpstr>Arial</vt:lpstr>
      <vt:lpstr>Calibri</vt:lpstr>
      <vt:lpstr>Calibri Light</vt:lpstr>
      <vt:lpstr>Consolas</vt:lpstr>
      <vt:lpstr>Helvetica Neue</vt:lpstr>
      <vt:lpstr>Rockwell</vt:lpstr>
      <vt:lpstr>Segoe UI</vt:lpstr>
      <vt:lpstr>Söhne</vt:lpstr>
      <vt:lpstr>Verdana</vt:lpstr>
      <vt:lpstr>SGSTC PPT</vt:lpstr>
      <vt:lpstr>Custom Design</vt:lpstr>
      <vt:lpstr>1_SGSTC PPT</vt:lpstr>
      <vt:lpstr>1_Custom Design</vt:lpstr>
      <vt:lpstr>Visio</vt:lpstr>
      <vt:lpstr>ICT 502 Internet and Web Development</vt:lpstr>
      <vt:lpstr>PowerPoint Presentation</vt:lpstr>
      <vt:lpstr>PowerPoint Presentation</vt:lpstr>
      <vt:lpstr>CSS Syntax</vt:lpstr>
      <vt:lpstr>PowerPoint Presentation</vt:lpstr>
      <vt:lpstr>PowerPoint Presentation</vt:lpstr>
      <vt:lpstr>Declaration Blocks</vt:lpstr>
      <vt:lpstr>Properties</vt:lpstr>
      <vt:lpstr>Properties</vt:lpstr>
      <vt:lpstr>Properties</vt:lpstr>
      <vt:lpstr>Properties</vt:lpstr>
      <vt:lpstr>Properties</vt:lpstr>
      <vt:lpstr>PowerPoint Presentation</vt:lpstr>
      <vt:lpstr>PowerPoint Presentation</vt:lpstr>
      <vt:lpstr>Values</vt:lpstr>
      <vt:lpstr>Color Values</vt:lpstr>
      <vt:lpstr>Color Values</vt:lpstr>
      <vt:lpstr>Color Values</vt:lpstr>
      <vt:lpstr>Units of Measurement</vt:lpstr>
      <vt:lpstr>Relative Units</vt:lpstr>
      <vt:lpstr>Absolute Units</vt:lpstr>
      <vt:lpstr>Comments in CSS</vt:lpstr>
      <vt:lpstr>PowerPoint Presentation</vt:lpstr>
      <vt:lpstr>Three ways of inserting CSS…</vt:lpstr>
      <vt:lpstr>Inline Styles</vt:lpstr>
      <vt:lpstr>Internal Style Sheet </vt:lpstr>
      <vt:lpstr>External Style Sheet</vt:lpstr>
      <vt:lpstr>PowerPoint Presentation</vt:lpstr>
      <vt:lpstr>Selectors</vt:lpstr>
      <vt:lpstr>Element Selectors</vt:lpstr>
      <vt:lpstr>Grouped Selectors</vt:lpstr>
      <vt:lpstr>Id Selectors</vt:lpstr>
      <vt:lpstr>Pseudo Selectors </vt:lpstr>
      <vt:lpstr>Pseudo Selectors</vt:lpstr>
      <vt:lpstr>Example 5: Let's create a simple HTML and CSS example to demonstrate different types of selectors, including element, grouped, ID, and pseudo-class selectors.</vt:lpstr>
      <vt:lpstr>Example 5: Let's create a simple HTML and CSS example to demonstrate different types of selectors, including element, grouped, ID, and pseudo-class selectors.</vt:lpstr>
      <vt:lpstr>The Box Model</vt:lpstr>
      <vt:lpstr>The Box Model</vt:lpstr>
      <vt:lpstr>Background</vt:lpstr>
      <vt:lpstr>Background Properties</vt:lpstr>
      <vt:lpstr>Background Properties</vt:lpstr>
      <vt:lpstr>Background Properties</vt:lpstr>
      <vt:lpstr>Background Repeat</vt:lpstr>
      <vt:lpstr>Background Position</vt:lpstr>
      <vt:lpstr>Borders</vt:lpstr>
      <vt:lpstr>Borders</vt:lpstr>
      <vt:lpstr>Borders</vt:lpstr>
      <vt:lpstr>Example 6: </vt:lpstr>
      <vt:lpstr>Example 6: </vt:lpstr>
      <vt:lpstr>Margins and Padding</vt:lpstr>
      <vt:lpstr>Margins</vt:lpstr>
      <vt:lpstr>Width and Height</vt:lpstr>
      <vt:lpstr>Width and Height</vt:lpstr>
      <vt:lpstr>Width and Height</vt:lpstr>
      <vt:lpstr>Text Properties</vt:lpstr>
      <vt:lpstr>Text Properties</vt:lpstr>
      <vt:lpstr>Example 7: </vt:lpstr>
      <vt:lpstr>Example 7: </vt:lpstr>
      <vt:lpstr>2. Attendance &amp; Multiple-Choice Questions - Recognising student participation and engagement specifically identifying those who are most actively </vt:lpstr>
      <vt:lpstr>PowerPoint Presentation</vt:lpstr>
      <vt:lpstr>PowerPoint Presentation</vt:lpstr>
      <vt:lpstr>3. Tutorial/Preparation for Weekly Lab Submission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Happy A Learning Day,   Dr. Farshid Keivanian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ICT 203 User Centered Design</dc:title>
  <dc:creator>Bee Bee CHUA</dc:creator>
  <cp:lastModifiedBy>Farshid Keivanian</cp:lastModifiedBy>
  <cp:revision>149</cp:revision>
  <dcterms:created xsi:type="dcterms:W3CDTF">2020-10-24T07:55:54Z</dcterms:created>
  <dcterms:modified xsi:type="dcterms:W3CDTF">2024-08-10T02:46:56Z</dcterms:modified>
</cp:coreProperties>
</file>